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Krona One"/>
      <p:regular r:id="rId13"/>
    </p:embeddedFont>
    <p:embeddedFont>
      <p:font typeface="Roboto"/>
      <p:regular r:id="rId14"/>
      <p:bold r:id="rId15"/>
      <p:italic r:id="rId16"/>
      <p:boldItalic r:id="rId17"/>
    </p:embeddedFont>
    <p:embeddedFont>
      <p:font typeface="Google Sans Medium"/>
      <p:regular r:id="rId18"/>
      <p:bold r:id="rId19"/>
      <p:italic r:id="rId20"/>
      <p:boldItalic r:id="rId21"/>
    </p:embeddedFont>
    <p:embeddedFont>
      <p:font typeface="Google Sans"/>
      <p:regular r:id="rId22"/>
      <p:bold r:id="rId23"/>
      <p:italic r:id="rId24"/>
      <p:boldItalic r:id="rId25"/>
    </p:embeddedFont>
    <p:embeddedFont>
      <p:font typeface="Helvetica Neue Light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oogleSansMedium-italic.fntdata"/><Relationship Id="rId22" Type="http://schemas.openxmlformats.org/officeDocument/2006/relationships/font" Target="fonts/GoogleSans-regular.fntdata"/><Relationship Id="rId21" Type="http://schemas.openxmlformats.org/officeDocument/2006/relationships/font" Target="fonts/GoogleSansMedium-boldItalic.fntdata"/><Relationship Id="rId24" Type="http://schemas.openxmlformats.org/officeDocument/2006/relationships/font" Target="fonts/GoogleSans-italic.fntdata"/><Relationship Id="rId23" Type="http://schemas.openxmlformats.org/officeDocument/2006/relationships/font" Target="fonts/GoogleSan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Light-regular.fntdata"/><Relationship Id="rId25" Type="http://schemas.openxmlformats.org/officeDocument/2006/relationships/font" Target="fonts/GoogleSans-boldItalic.fntdata"/><Relationship Id="rId28" Type="http://schemas.openxmlformats.org/officeDocument/2006/relationships/font" Target="fonts/HelveticaNeueLight-italic.fntdata"/><Relationship Id="rId27" Type="http://schemas.openxmlformats.org/officeDocument/2006/relationships/font" Target="fonts/HelveticaNeueLigh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Ligh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KronaOne-regular.fntdata"/><Relationship Id="rId12" Type="http://schemas.openxmlformats.org/officeDocument/2006/relationships/slide" Target="slides/slide8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19" Type="http://schemas.openxmlformats.org/officeDocument/2006/relationships/font" Target="fonts/GoogleSansMedium-bold.fntdata"/><Relationship Id="rId18" Type="http://schemas.openxmlformats.org/officeDocument/2006/relationships/font" Target="fonts/GoogleSans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e91d5dd80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3e91d5dd80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d90c6e2249_0_6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d90c6e224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3cfffcf530_1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3cfffcf53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d90c6e2249_0_8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1d90c6e2249_0_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3cfffcf530_1_13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3cfffcf530_1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3cfffcf530_1_2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23cfffcf530_1_2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3cfffcf530_1_39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23cfffcf530_1_3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ae45581a44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ae45581a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Title">
  <p:cSld name="CUSTOM_6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457200" y="1536250"/>
            <a:ext cx="5459100" cy="20694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194" y="460254"/>
            <a:ext cx="1370957" cy="2606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55725" y="3688350"/>
            <a:ext cx="2004000" cy="999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12" name="Google Shape;12;p2"/>
          <p:cNvSpPr txBox="1"/>
          <p:nvPr/>
        </p:nvSpPr>
        <p:spPr>
          <a:xfrm>
            <a:off x="6762575" y="-301"/>
            <a:ext cx="19242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Quote">
  <p:cSld name="CUSTOM_3_1_1_1_1_1_2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type="title"/>
          </p:nvPr>
        </p:nvSpPr>
        <p:spPr>
          <a:xfrm>
            <a:off x="457200" y="1536250"/>
            <a:ext cx="6153900" cy="20757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2pPr>
            <a:lvl3pPr lvl="2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3pPr>
            <a:lvl4pPr lvl="3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4pPr>
            <a:lvl5pPr lvl="4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5pPr>
            <a:lvl6pPr lvl="5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6pPr>
            <a:lvl7pPr lvl="6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7pPr>
            <a:lvl8pPr lvl="7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8pPr>
            <a:lvl9pPr lvl="8" rtl="0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  <a:buNone/>
              <a:defRPr sz="2400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pic>
        <p:nvPicPr>
          <p:cNvPr id="58" name="Google Shape;5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27650" y="4857963"/>
            <a:ext cx="659356" cy="11536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/>
          <p:nvPr>
            <p:ph idx="1" type="subTitle"/>
          </p:nvPr>
        </p:nvSpPr>
        <p:spPr>
          <a:xfrm>
            <a:off x="457200" y="3688250"/>
            <a:ext cx="4076700" cy="99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/>
        </p:nvSpPr>
        <p:spPr>
          <a:xfrm>
            <a:off x="6762575" y="-301"/>
            <a:ext cx="19242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Large graphic">
  <p:cSld name="CUSTOM_3_1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457200" y="1536250"/>
            <a:ext cx="2688300" cy="996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 sz="1800"/>
            </a:lvl9pPr>
          </a:lstStyle>
          <a:p/>
        </p:txBody>
      </p:sp>
      <p:sp>
        <p:nvSpPr>
          <p:cNvPr id="63" name="Google Shape;63;p12"/>
          <p:cNvSpPr txBox="1"/>
          <p:nvPr>
            <p:ph idx="1" type="body"/>
          </p:nvPr>
        </p:nvSpPr>
        <p:spPr>
          <a:xfrm>
            <a:off x="457200" y="2606050"/>
            <a:ext cx="2688300" cy="208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64" name="Google Shape;6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27650" y="4857963"/>
            <a:ext cx="659356" cy="11536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2"/>
          <p:cNvSpPr txBox="1"/>
          <p:nvPr/>
        </p:nvSpPr>
        <p:spPr>
          <a:xfrm>
            <a:off x="6762575" y="-301"/>
            <a:ext cx="19242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Plain">
  <p:cSld name="CUSTOM_3_1_1_1_1_1_1_1_1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27650" y="4857963"/>
            <a:ext cx="659356" cy="11536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6762575" y="-301"/>
            <a:ext cx="19242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Dark break">
  <p:cSld name="CUSTOM_3_1_1_1_1_1_1_1_1_1_1_1">
    <p:bg>
      <p:bgPr>
        <a:solidFill>
          <a:srgbClr val="202124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457175" y="1535400"/>
            <a:ext cx="5459100" cy="20727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71" name="Google Shape;7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27650" y="4857963"/>
            <a:ext cx="659356" cy="11536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6762575" y="-301"/>
            <a:ext cx="19242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Dark content">
  <p:cSld name="CUSTOM_3_1_1_1_1_1_1_1_1_1_1_1_2">
    <p:bg>
      <p:bgPr>
        <a:solidFill>
          <a:srgbClr val="202124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457175" y="460250"/>
            <a:ext cx="4077000" cy="999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457200" y="1536250"/>
            <a:ext cx="4077000" cy="3151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>
                <a:solidFill>
                  <a:srgbClr val="FFFFFF"/>
                </a:solidFill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>
                <a:solidFill>
                  <a:srgbClr val="FFFFFF"/>
                </a:solidFill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>
                <a:solidFill>
                  <a:srgbClr val="FFFFFF"/>
                </a:solidFill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>
                <a:solidFill>
                  <a:srgbClr val="FFFFFF"/>
                </a:solidFill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>
                <a:solidFill>
                  <a:srgbClr val="FFFFFF"/>
                </a:solidFill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>
                <a:solidFill>
                  <a:srgbClr val="FFFFFF"/>
                </a:solidFill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>
                <a:solidFill>
                  <a:srgbClr val="FFFFFF"/>
                </a:solidFill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>
                <a:solidFill>
                  <a:srgbClr val="FFFFFF"/>
                </a:solidFill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76" name="Google Shape;7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27650" y="4857963"/>
            <a:ext cx="659356" cy="11536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6762575" y="-301"/>
            <a:ext cx="19242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Blank">
  <p:cSld name="CUSTOM_4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Blue">
  <p:cSld name="TITLE_2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7934700" y="218775"/>
            <a:ext cx="1209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Proprietary + Confidential</a:t>
            </a:r>
            <a:endParaRPr b="0" i="0" sz="600" u="none" cap="none" strike="noStrike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1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83" name="Google Shape;83;p17"/>
          <p:cNvGrpSpPr/>
          <p:nvPr/>
        </p:nvGrpSpPr>
        <p:grpSpPr>
          <a:xfrm>
            <a:off x="8469122" y="4803781"/>
            <a:ext cx="420491" cy="137010"/>
            <a:chOff x="0" y="0"/>
            <a:chExt cx="2077525" cy="676925"/>
          </a:xfrm>
        </p:grpSpPr>
        <p:sp>
          <p:nvSpPr>
            <p:cNvPr id="84" name="Google Shape;84;p17"/>
            <p:cNvSpPr/>
            <p:nvPr/>
          </p:nvSpPr>
          <p:spPr>
            <a:xfrm>
              <a:off x="0" y="0"/>
              <a:ext cx="511375" cy="524800"/>
            </a:xfrm>
            <a:custGeom>
              <a:rect b="b" l="l" r="r" t="t"/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7"/>
            <p:cNvSpPr/>
            <p:nvPr/>
          </p:nvSpPr>
          <p:spPr>
            <a:xfrm>
              <a:off x="54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7"/>
            <p:cNvSpPr/>
            <p:nvPr/>
          </p:nvSpPr>
          <p:spPr>
            <a:xfrm>
              <a:off x="910400" y="187300"/>
              <a:ext cx="339200" cy="337950"/>
            </a:xfrm>
            <a:custGeom>
              <a:rect b="b" l="l" r="r" t="t"/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7"/>
            <p:cNvSpPr/>
            <p:nvPr/>
          </p:nvSpPr>
          <p:spPr>
            <a:xfrm>
              <a:off x="1280400" y="187325"/>
              <a:ext cx="323850" cy="489600"/>
            </a:xfrm>
            <a:custGeom>
              <a:rect b="b" l="l" r="r" t="t"/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7"/>
            <p:cNvSpPr/>
            <p:nvPr/>
          </p:nvSpPr>
          <p:spPr>
            <a:xfrm>
              <a:off x="1655750" y="20000"/>
              <a:ext cx="74250" cy="495000"/>
            </a:xfrm>
            <a:custGeom>
              <a:rect b="b" l="l" r="r" t="t"/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7"/>
            <p:cNvSpPr/>
            <p:nvPr/>
          </p:nvSpPr>
          <p:spPr>
            <a:xfrm>
              <a:off x="1765825" y="187275"/>
              <a:ext cx="311700" cy="337950"/>
            </a:xfrm>
            <a:custGeom>
              <a:rect b="b" l="l" r="r" t="t"/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AEB3B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 Text / 2 Column">
  <p:cSld name="CUSTOM_6_2_3_1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685800" y="704725"/>
            <a:ext cx="7620000" cy="581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685800" y="1638300"/>
            <a:ext cx="3810000" cy="2647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2" type="body"/>
          </p:nvPr>
        </p:nvSpPr>
        <p:spPr>
          <a:xfrm>
            <a:off x="4495800" y="1638300"/>
            <a:ext cx="3810000" cy="2647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grpSp>
        <p:nvGrpSpPr>
          <p:cNvPr id="94" name="Google Shape;94;p18"/>
          <p:cNvGrpSpPr/>
          <p:nvPr/>
        </p:nvGrpSpPr>
        <p:grpSpPr>
          <a:xfrm>
            <a:off x="409957" y="4433682"/>
            <a:ext cx="2143330" cy="562473"/>
            <a:chOff x="831227" y="1197994"/>
            <a:chExt cx="2449800" cy="642900"/>
          </a:xfrm>
        </p:grpSpPr>
        <p:grpSp>
          <p:nvGrpSpPr>
            <p:cNvPr id="95" name="Google Shape;95;p18"/>
            <p:cNvGrpSpPr/>
            <p:nvPr/>
          </p:nvGrpSpPr>
          <p:grpSpPr>
            <a:xfrm>
              <a:off x="1045677" y="1364131"/>
              <a:ext cx="2028965" cy="317954"/>
              <a:chOff x="1045677" y="1364131"/>
              <a:chExt cx="2028965" cy="317954"/>
            </a:xfrm>
          </p:grpSpPr>
          <p:grpSp>
            <p:nvGrpSpPr>
              <p:cNvPr id="96" name="Google Shape;96;p18"/>
              <p:cNvGrpSpPr/>
              <p:nvPr/>
            </p:nvGrpSpPr>
            <p:grpSpPr>
              <a:xfrm>
                <a:off x="1045677" y="1364131"/>
                <a:ext cx="376033" cy="302438"/>
                <a:chOff x="1045677" y="1364131"/>
                <a:chExt cx="376033" cy="302438"/>
              </a:xfrm>
            </p:grpSpPr>
            <p:sp>
              <p:nvSpPr>
                <p:cNvPr id="97" name="Google Shape;97;p18"/>
                <p:cNvSpPr/>
                <p:nvPr/>
              </p:nvSpPr>
              <p:spPr>
                <a:xfrm>
                  <a:off x="1091608" y="1364131"/>
                  <a:ext cx="239567" cy="108605"/>
                </a:xfrm>
                <a:custGeom>
                  <a:rect b="b" l="l" r="r" t="t"/>
                  <a:pathLst>
                    <a:path extrusionOk="0" h="12669" w="27946">
                      <a:moveTo>
                        <a:pt x="16372" y="0"/>
                      </a:moveTo>
                      <a:lnTo>
                        <a:pt x="14729" y="95"/>
                      </a:lnTo>
                      <a:lnTo>
                        <a:pt x="13098" y="345"/>
                      </a:lnTo>
                      <a:lnTo>
                        <a:pt x="11502" y="762"/>
                      </a:lnTo>
                      <a:lnTo>
                        <a:pt x="9942" y="1322"/>
                      </a:lnTo>
                      <a:lnTo>
                        <a:pt x="8430" y="2036"/>
                      </a:lnTo>
                      <a:lnTo>
                        <a:pt x="6989" y="2905"/>
                      </a:lnTo>
                      <a:lnTo>
                        <a:pt x="5620" y="3929"/>
                      </a:lnTo>
                      <a:lnTo>
                        <a:pt x="4334" y="5108"/>
                      </a:lnTo>
                      <a:lnTo>
                        <a:pt x="3739" y="5751"/>
                      </a:lnTo>
                      <a:lnTo>
                        <a:pt x="3405" y="6132"/>
                      </a:lnTo>
                      <a:lnTo>
                        <a:pt x="2798" y="6906"/>
                      </a:lnTo>
                      <a:lnTo>
                        <a:pt x="2227" y="7716"/>
                      </a:lnTo>
                      <a:lnTo>
                        <a:pt x="1703" y="8561"/>
                      </a:lnTo>
                      <a:lnTo>
                        <a:pt x="1238" y="9430"/>
                      </a:lnTo>
                      <a:lnTo>
                        <a:pt x="810" y="10335"/>
                      </a:lnTo>
                      <a:lnTo>
                        <a:pt x="453" y="11252"/>
                      </a:lnTo>
                      <a:lnTo>
                        <a:pt x="131" y="12192"/>
                      </a:lnTo>
                      <a:lnTo>
                        <a:pt x="0" y="12669"/>
                      </a:lnTo>
                      <a:lnTo>
                        <a:pt x="179" y="12573"/>
                      </a:lnTo>
                      <a:lnTo>
                        <a:pt x="595" y="12514"/>
                      </a:lnTo>
                      <a:lnTo>
                        <a:pt x="1203" y="12573"/>
                      </a:lnTo>
                      <a:lnTo>
                        <a:pt x="1310" y="12597"/>
                      </a:lnTo>
                      <a:lnTo>
                        <a:pt x="8930" y="11347"/>
                      </a:lnTo>
                      <a:lnTo>
                        <a:pt x="8978" y="11264"/>
                      </a:lnTo>
                      <a:lnTo>
                        <a:pt x="9252" y="10906"/>
                      </a:lnTo>
                      <a:lnTo>
                        <a:pt x="9442" y="10740"/>
                      </a:lnTo>
                      <a:lnTo>
                        <a:pt x="9526" y="10740"/>
                      </a:lnTo>
                      <a:lnTo>
                        <a:pt x="9847" y="10395"/>
                      </a:lnTo>
                      <a:lnTo>
                        <a:pt x="10538" y="9775"/>
                      </a:lnTo>
                      <a:lnTo>
                        <a:pt x="11276" y="9240"/>
                      </a:lnTo>
                      <a:lnTo>
                        <a:pt x="12050" y="8775"/>
                      </a:lnTo>
                      <a:lnTo>
                        <a:pt x="12847" y="8382"/>
                      </a:lnTo>
                      <a:lnTo>
                        <a:pt x="13681" y="8085"/>
                      </a:lnTo>
                      <a:lnTo>
                        <a:pt x="14538" y="7846"/>
                      </a:lnTo>
                      <a:lnTo>
                        <a:pt x="15407" y="7704"/>
                      </a:lnTo>
                      <a:lnTo>
                        <a:pt x="16289" y="7644"/>
                      </a:lnTo>
                      <a:lnTo>
                        <a:pt x="17170" y="7656"/>
                      </a:lnTo>
                      <a:lnTo>
                        <a:pt x="18039" y="7751"/>
                      </a:lnTo>
                      <a:lnTo>
                        <a:pt x="18908" y="7930"/>
                      </a:lnTo>
                      <a:lnTo>
                        <a:pt x="19765" y="8192"/>
                      </a:lnTo>
                      <a:lnTo>
                        <a:pt x="20599" y="8537"/>
                      </a:lnTo>
                      <a:lnTo>
                        <a:pt x="21408" y="8966"/>
                      </a:lnTo>
                      <a:lnTo>
                        <a:pt x="22182" y="9478"/>
                      </a:lnTo>
                      <a:lnTo>
                        <a:pt x="22551" y="9775"/>
                      </a:lnTo>
                      <a:lnTo>
                        <a:pt x="22551" y="9740"/>
                      </a:lnTo>
                      <a:lnTo>
                        <a:pt x="23956" y="9775"/>
                      </a:lnTo>
                      <a:lnTo>
                        <a:pt x="27767" y="5965"/>
                      </a:lnTo>
                      <a:lnTo>
                        <a:pt x="27945" y="4334"/>
                      </a:lnTo>
                      <a:lnTo>
                        <a:pt x="27267" y="3763"/>
                      </a:lnTo>
                      <a:lnTo>
                        <a:pt x="25862" y="2750"/>
                      </a:lnTo>
                      <a:lnTo>
                        <a:pt x="24385" y="1893"/>
                      </a:lnTo>
                      <a:lnTo>
                        <a:pt x="22849" y="1191"/>
                      </a:lnTo>
                      <a:lnTo>
                        <a:pt x="21266" y="655"/>
                      </a:lnTo>
                      <a:lnTo>
                        <a:pt x="19646" y="274"/>
                      </a:lnTo>
                      <a:lnTo>
                        <a:pt x="18015" y="60"/>
                      </a:lnTo>
                      <a:lnTo>
                        <a:pt x="1637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" name="Google Shape;98;p18"/>
                <p:cNvSpPr/>
                <p:nvPr/>
              </p:nvSpPr>
              <p:spPr>
                <a:xfrm>
                  <a:off x="1225416" y="1401378"/>
                  <a:ext cx="196293" cy="265087"/>
                </a:xfrm>
                <a:custGeom>
                  <a:rect b="b" l="l" r="r" t="t"/>
                  <a:pathLst>
                    <a:path extrusionOk="0" h="30923" w="22898">
                      <a:moveTo>
                        <a:pt x="12348" y="1"/>
                      </a:moveTo>
                      <a:lnTo>
                        <a:pt x="6942" y="5395"/>
                      </a:lnTo>
                      <a:lnTo>
                        <a:pt x="7359" y="5740"/>
                      </a:lnTo>
                      <a:lnTo>
                        <a:pt x="8109" y="6502"/>
                      </a:lnTo>
                      <a:lnTo>
                        <a:pt x="8764" y="7335"/>
                      </a:lnTo>
                      <a:lnTo>
                        <a:pt x="9324" y="8228"/>
                      </a:lnTo>
                      <a:lnTo>
                        <a:pt x="9788" y="9181"/>
                      </a:lnTo>
                      <a:lnTo>
                        <a:pt x="10133" y="10169"/>
                      </a:lnTo>
                      <a:lnTo>
                        <a:pt x="10372" y="11205"/>
                      </a:lnTo>
                      <a:lnTo>
                        <a:pt x="10491" y="12265"/>
                      </a:lnTo>
                      <a:lnTo>
                        <a:pt x="10503" y="12812"/>
                      </a:lnTo>
                      <a:lnTo>
                        <a:pt x="10503" y="13777"/>
                      </a:lnTo>
                      <a:lnTo>
                        <a:pt x="10991" y="13789"/>
                      </a:lnTo>
                      <a:lnTo>
                        <a:pt x="11920" y="13979"/>
                      </a:lnTo>
                      <a:lnTo>
                        <a:pt x="12777" y="14348"/>
                      </a:lnTo>
                      <a:lnTo>
                        <a:pt x="13539" y="14860"/>
                      </a:lnTo>
                      <a:lnTo>
                        <a:pt x="14182" y="15503"/>
                      </a:lnTo>
                      <a:lnTo>
                        <a:pt x="14694" y="16265"/>
                      </a:lnTo>
                      <a:lnTo>
                        <a:pt x="15051" y="17123"/>
                      </a:lnTo>
                      <a:lnTo>
                        <a:pt x="15241" y="18051"/>
                      </a:lnTo>
                      <a:lnTo>
                        <a:pt x="15265" y="18540"/>
                      </a:lnTo>
                      <a:lnTo>
                        <a:pt x="15241" y="19028"/>
                      </a:lnTo>
                      <a:lnTo>
                        <a:pt x="15051" y="19956"/>
                      </a:lnTo>
                      <a:lnTo>
                        <a:pt x="14694" y="20814"/>
                      </a:lnTo>
                      <a:lnTo>
                        <a:pt x="14182" y="21576"/>
                      </a:lnTo>
                      <a:lnTo>
                        <a:pt x="13539" y="22219"/>
                      </a:lnTo>
                      <a:lnTo>
                        <a:pt x="12777" y="22731"/>
                      </a:lnTo>
                      <a:lnTo>
                        <a:pt x="11920" y="23100"/>
                      </a:lnTo>
                      <a:lnTo>
                        <a:pt x="10991" y="23290"/>
                      </a:lnTo>
                      <a:lnTo>
                        <a:pt x="10503" y="23302"/>
                      </a:lnTo>
                      <a:lnTo>
                        <a:pt x="977" y="23302"/>
                      </a:lnTo>
                      <a:lnTo>
                        <a:pt x="1" y="24267"/>
                      </a:lnTo>
                      <a:lnTo>
                        <a:pt x="1" y="29958"/>
                      </a:lnTo>
                      <a:lnTo>
                        <a:pt x="977" y="30922"/>
                      </a:lnTo>
                      <a:lnTo>
                        <a:pt x="10503" y="30922"/>
                      </a:lnTo>
                      <a:lnTo>
                        <a:pt x="11134" y="30911"/>
                      </a:lnTo>
                      <a:lnTo>
                        <a:pt x="12384" y="30780"/>
                      </a:lnTo>
                      <a:lnTo>
                        <a:pt x="13598" y="30541"/>
                      </a:lnTo>
                      <a:lnTo>
                        <a:pt x="14765" y="30172"/>
                      </a:lnTo>
                      <a:lnTo>
                        <a:pt x="15873" y="29708"/>
                      </a:lnTo>
                      <a:lnTo>
                        <a:pt x="16932" y="29136"/>
                      </a:lnTo>
                      <a:lnTo>
                        <a:pt x="17921" y="28470"/>
                      </a:lnTo>
                      <a:lnTo>
                        <a:pt x="18837" y="27708"/>
                      </a:lnTo>
                      <a:lnTo>
                        <a:pt x="19671" y="26874"/>
                      </a:lnTo>
                      <a:lnTo>
                        <a:pt x="20433" y="25957"/>
                      </a:lnTo>
                      <a:lnTo>
                        <a:pt x="21100" y="24969"/>
                      </a:lnTo>
                      <a:lnTo>
                        <a:pt x="21671" y="23909"/>
                      </a:lnTo>
                      <a:lnTo>
                        <a:pt x="22147" y="22802"/>
                      </a:lnTo>
                      <a:lnTo>
                        <a:pt x="22505" y="21635"/>
                      </a:lnTo>
                      <a:lnTo>
                        <a:pt x="22755" y="20433"/>
                      </a:lnTo>
                      <a:lnTo>
                        <a:pt x="22886" y="19183"/>
                      </a:lnTo>
                      <a:lnTo>
                        <a:pt x="22898" y="18540"/>
                      </a:lnTo>
                      <a:lnTo>
                        <a:pt x="22886" y="17778"/>
                      </a:lnTo>
                      <a:lnTo>
                        <a:pt x="22695" y="16289"/>
                      </a:lnTo>
                      <a:lnTo>
                        <a:pt x="22338" y="14837"/>
                      </a:lnTo>
                      <a:lnTo>
                        <a:pt x="21802" y="13455"/>
                      </a:lnTo>
                      <a:lnTo>
                        <a:pt x="21112" y="12134"/>
                      </a:lnTo>
                      <a:lnTo>
                        <a:pt x="20266" y="10907"/>
                      </a:lnTo>
                      <a:lnTo>
                        <a:pt x="19278" y="9788"/>
                      </a:lnTo>
                      <a:lnTo>
                        <a:pt x="18147" y="8776"/>
                      </a:lnTo>
                      <a:lnTo>
                        <a:pt x="17528" y="8336"/>
                      </a:lnTo>
                      <a:lnTo>
                        <a:pt x="17349" y="7728"/>
                      </a:lnTo>
                      <a:lnTo>
                        <a:pt x="16944" y="6550"/>
                      </a:lnTo>
                      <a:lnTo>
                        <a:pt x="16444" y="5407"/>
                      </a:lnTo>
                      <a:lnTo>
                        <a:pt x="15861" y="4311"/>
                      </a:lnTo>
                      <a:lnTo>
                        <a:pt x="15206" y="3263"/>
                      </a:lnTo>
                      <a:lnTo>
                        <a:pt x="14479" y="2263"/>
                      </a:lnTo>
                      <a:lnTo>
                        <a:pt x="13682" y="1311"/>
                      </a:lnTo>
                      <a:lnTo>
                        <a:pt x="12813" y="418"/>
                      </a:lnTo>
                      <a:lnTo>
                        <a:pt x="1234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" name="Google Shape;99;p18"/>
                <p:cNvSpPr/>
                <p:nvPr/>
              </p:nvSpPr>
              <p:spPr>
                <a:xfrm>
                  <a:off x="1087931" y="1597457"/>
                  <a:ext cx="145870" cy="69111"/>
                </a:xfrm>
                <a:custGeom>
                  <a:rect b="b" l="l" r="r" t="t"/>
                  <a:pathLst>
                    <a:path extrusionOk="0" h="8062" w="17016">
                      <a:moveTo>
                        <a:pt x="5513" y="1"/>
                      </a:moveTo>
                      <a:lnTo>
                        <a:pt x="4144" y="417"/>
                      </a:lnTo>
                      <a:lnTo>
                        <a:pt x="334" y="4227"/>
                      </a:lnTo>
                      <a:lnTo>
                        <a:pt x="0" y="5525"/>
                      </a:lnTo>
                      <a:lnTo>
                        <a:pt x="405" y="5823"/>
                      </a:lnTo>
                      <a:lnTo>
                        <a:pt x="1251" y="6359"/>
                      </a:lnTo>
                      <a:lnTo>
                        <a:pt x="2144" y="6835"/>
                      </a:lnTo>
                      <a:lnTo>
                        <a:pt x="3061" y="7228"/>
                      </a:lnTo>
                      <a:lnTo>
                        <a:pt x="4001" y="7549"/>
                      </a:lnTo>
                      <a:lnTo>
                        <a:pt x="4977" y="7799"/>
                      </a:lnTo>
                      <a:lnTo>
                        <a:pt x="5966" y="7966"/>
                      </a:lnTo>
                      <a:lnTo>
                        <a:pt x="6966" y="8049"/>
                      </a:lnTo>
                      <a:lnTo>
                        <a:pt x="7478" y="8061"/>
                      </a:lnTo>
                      <a:lnTo>
                        <a:pt x="17015" y="8061"/>
                      </a:lnTo>
                      <a:lnTo>
                        <a:pt x="17015" y="429"/>
                      </a:lnTo>
                      <a:lnTo>
                        <a:pt x="7478" y="429"/>
                      </a:lnTo>
                      <a:lnTo>
                        <a:pt x="6966" y="405"/>
                      </a:lnTo>
                      <a:lnTo>
                        <a:pt x="5978" y="191"/>
                      </a:lnTo>
                      <a:lnTo>
                        <a:pt x="551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" name="Google Shape;100;p18"/>
                <p:cNvSpPr/>
                <p:nvPr/>
              </p:nvSpPr>
              <p:spPr>
                <a:xfrm>
                  <a:off x="1045677" y="1454048"/>
                  <a:ext cx="190875" cy="190987"/>
                </a:xfrm>
                <a:custGeom>
                  <a:rect b="b" l="l" r="r" t="t"/>
                  <a:pathLst>
                    <a:path extrusionOk="0" h="22279" w="22266">
                      <a:moveTo>
                        <a:pt x="12407" y="1"/>
                      </a:moveTo>
                      <a:lnTo>
                        <a:pt x="11764" y="13"/>
                      </a:lnTo>
                      <a:lnTo>
                        <a:pt x="10514" y="132"/>
                      </a:lnTo>
                      <a:lnTo>
                        <a:pt x="9299" y="382"/>
                      </a:lnTo>
                      <a:lnTo>
                        <a:pt x="8132" y="739"/>
                      </a:lnTo>
                      <a:lnTo>
                        <a:pt x="7025" y="1203"/>
                      </a:lnTo>
                      <a:lnTo>
                        <a:pt x="5965" y="1775"/>
                      </a:lnTo>
                      <a:lnTo>
                        <a:pt x="4977" y="2442"/>
                      </a:lnTo>
                      <a:lnTo>
                        <a:pt x="4060" y="3192"/>
                      </a:lnTo>
                      <a:lnTo>
                        <a:pt x="3215" y="4037"/>
                      </a:lnTo>
                      <a:lnTo>
                        <a:pt x="2465" y="4954"/>
                      </a:lnTo>
                      <a:lnTo>
                        <a:pt x="1798" y="5942"/>
                      </a:lnTo>
                      <a:lnTo>
                        <a:pt x="1226" y="6990"/>
                      </a:lnTo>
                      <a:lnTo>
                        <a:pt x="750" y="8097"/>
                      </a:lnTo>
                      <a:lnTo>
                        <a:pt x="393" y="9264"/>
                      </a:lnTo>
                      <a:lnTo>
                        <a:pt x="143" y="10479"/>
                      </a:lnTo>
                      <a:lnTo>
                        <a:pt x="12" y="11729"/>
                      </a:lnTo>
                      <a:lnTo>
                        <a:pt x="0" y="12360"/>
                      </a:lnTo>
                      <a:lnTo>
                        <a:pt x="12" y="13098"/>
                      </a:lnTo>
                      <a:lnTo>
                        <a:pt x="179" y="14527"/>
                      </a:lnTo>
                      <a:lnTo>
                        <a:pt x="512" y="15920"/>
                      </a:lnTo>
                      <a:lnTo>
                        <a:pt x="1000" y="17265"/>
                      </a:lnTo>
                      <a:lnTo>
                        <a:pt x="1631" y="18527"/>
                      </a:lnTo>
                      <a:lnTo>
                        <a:pt x="2405" y="19730"/>
                      </a:lnTo>
                      <a:lnTo>
                        <a:pt x="3310" y="20825"/>
                      </a:lnTo>
                      <a:lnTo>
                        <a:pt x="4358" y="21826"/>
                      </a:lnTo>
                      <a:lnTo>
                        <a:pt x="4929" y="22278"/>
                      </a:lnTo>
                      <a:lnTo>
                        <a:pt x="10454" y="16741"/>
                      </a:lnTo>
                      <a:lnTo>
                        <a:pt x="10014" y="16527"/>
                      </a:lnTo>
                      <a:lnTo>
                        <a:pt x="9240" y="15979"/>
                      </a:lnTo>
                      <a:lnTo>
                        <a:pt x="8609" y="15301"/>
                      </a:lnTo>
                      <a:lnTo>
                        <a:pt x="8120" y="14515"/>
                      </a:lnTo>
                      <a:lnTo>
                        <a:pt x="7799" y="13670"/>
                      </a:lnTo>
                      <a:lnTo>
                        <a:pt x="7644" y="12765"/>
                      </a:lnTo>
                      <a:lnTo>
                        <a:pt x="7656" y="11836"/>
                      </a:lnTo>
                      <a:lnTo>
                        <a:pt x="7870" y="10895"/>
                      </a:lnTo>
                      <a:lnTo>
                        <a:pt x="8061" y="10443"/>
                      </a:lnTo>
                      <a:lnTo>
                        <a:pt x="8275" y="10002"/>
                      </a:lnTo>
                      <a:lnTo>
                        <a:pt x="8823" y="9240"/>
                      </a:lnTo>
                      <a:lnTo>
                        <a:pt x="9502" y="8597"/>
                      </a:lnTo>
                      <a:lnTo>
                        <a:pt x="10276" y="8121"/>
                      </a:lnTo>
                      <a:lnTo>
                        <a:pt x="11133" y="7788"/>
                      </a:lnTo>
                      <a:lnTo>
                        <a:pt x="12038" y="7633"/>
                      </a:lnTo>
                      <a:lnTo>
                        <a:pt x="12967" y="7657"/>
                      </a:lnTo>
                      <a:lnTo>
                        <a:pt x="13895" y="7859"/>
                      </a:lnTo>
                      <a:lnTo>
                        <a:pt x="14348" y="8050"/>
                      </a:lnTo>
                      <a:lnTo>
                        <a:pt x="14741" y="8240"/>
                      </a:lnTo>
                      <a:lnTo>
                        <a:pt x="15455" y="8728"/>
                      </a:lnTo>
                      <a:lnTo>
                        <a:pt x="16062" y="9347"/>
                      </a:lnTo>
                      <a:lnTo>
                        <a:pt x="16562" y="10050"/>
                      </a:lnTo>
                      <a:lnTo>
                        <a:pt x="16753" y="10443"/>
                      </a:lnTo>
                      <a:lnTo>
                        <a:pt x="22266" y="4930"/>
                      </a:lnTo>
                      <a:lnTo>
                        <a:pt x="21825" y="4347"/>
                      </a:lnTo>
                      <a:lnTo>
                        <a:pt x="20825" y="3311"/>
                      </a:lnTo>
                      <a:lnTo>
                        <a:pt x="19730" y="2394"/>
                      </a:lnTo>
                      <a:lnTo>
                        <a:pt x="18539" y="1620"/>
                      </a:lnTo>
                      <a:lnTo>
                        <a:pt x="17277" y="989"/>
                      </a:lnTo>
                      <a:lnTo>
                        <a:pt x="15943" y="513"/>
                      </a:lnTo>
                      <a:lnTo>
                        <a:pt x="14550" y="179"/>
                      </a:lnTo>
                      <a:lnTo>
                        <a:pt x="13133" y="13"/>
                      </a:lnTo>
                      <a:lnTo>
                        <a:pt x="1240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1" name="Google Shape;101;p18"/>
              <p:cNvGrpSpPr/>
              <p:nvPr/>
            </p:nvGrpSpPr>
            <p:grpSpPr>
              <a:xfrm>
                <a:off x="1532346" y="1409239"/>
                <a:ext cx="1542296" cy="272846"/>
                <a:chOff x="1532346" y="1409239"/>
                <a:chExt cx="1542296" cy="272846"/>
              </a:xfrm>
            </p:grpSpPr>
            <p:sp>
              <p:nvSpPr>
                <p:cNvPr id="102" name="Google Shape;102;p18"/>
                <p:cNvSpPr/>
                <p:nvPr/>
              </p:nvSpPr>
              <p:spPr>
                <a:xfrm>
                  <a:off x="1532346" y="1409239"/>
                  <a:ext cx="837190" cy="272846"/>
                </a:xfrm>
                <a:custGeom>
                  <a:rect b="b" l="l" r="r" t="t"/>
                  <a:pathLst>
                    <a:path extrusionOk="0" h="31828" w="97660">
                      <a:moveTo>
                        <a:pt x="90813" y="11848"/>
                      </a:moveTo>
                      <a:lnTo>
                        <a:pt x="91289" y="11919"/>
                      </a:lnTo>
                      <a:lnTo>
                        <a:pt x="91754" y="12038"/>
                      </a:lnTo>
                      <a:lnTo>
                        <a:pt x="92194" y="12217"/>
                      </a:lnTo>
                      <a:lnTo>
                        <a:pt x="92409" y="12336"/>
                      </a:lnTo>
                      <a:lnTo>
                        <a:pt x="92599" y="12443"/>
                      </a:lnTo>
                      <a:lnTo>
                        <a:pt x="92933" y="12705"/>
                      </a:lnTo>
                      <a:lnTo>
                        <a:pt x="93206" y="13015"/>
                      </a:lnTo>
                      <a:lnTo>
                        <a:pt x="93433" y="13372"/>
                      </a:lnTo>
                      <a:lnTo>
                        <a:pt x="93528" y="13562"/>
                      </a:lnTo>
                      <a:lnTo>
                        <a:pt x="86408" y="16491"/>
                      </a:lnTo>
                      <a:lnTo>
                        <a:pt x="86396" y="16015"/>
                      </a:lnTo>
                      <a:lnTo>
                        <a:pt x="86539" y="15098"/>
                      </a:lnTo>
                      <a:lnTo>
                        <a:pt x="86860" y="14229"/>
                      </a:lnTo>
                      <a:lnTo>
                        <a:pt x="87372" y="13455"/>
                      </a:lnTo>
                      <a:lnTo>
                        <a:pt x="87694" y="13110"/>
                      </a:lnTo>
                      <a:lnTo>
                        <a:pt x="87979" y="12824"/>
                      </a:lnTo>
                      <a:lnTo>
                        <a:pt x="88646" y="12372"/>
                      </a:lnTo>
                      <a:lnTo>
                        <a:pt x="89372" y="12050"/>
                      </a:lnTo>
                      <a:lnTo>
                        <a:pt x="90158" y="11872"/>
                      </a:lnTo>
                      <a:lnTo>
                        <a:pt x="90563" y="11848"/>
                      </a:lnTo>
                      <a:close/>
                      <a:moveTo>
                        <a:pt x="32899" y="11907"/>
                      </a:moveTo>
                      <a:lnTo>
                        <a:pt x="33756" y="11931"/>
                      </a:lnTo>
                      <a:lnTo>
                        <a:pt x="34578" y="12110"/>
                      </a:lnTo>
                      <a:lnTo>
                        <a:pt x="35375" y="12443"/>
                      </a:lnTo>
                      <a:lnTo>
                        <a:pt x="36090" y="12943"/>
                      </a:lnTo>
                      <a:lnTo>
                        <a:pt x="36423" y="13265"/>
                      </a:lnTo>
                      <a:lnTo>
                        <a:pt x="36733" y="13646"/>
                      </a:lnTo>
                      <a:lnTo>
                        <a:pt x="37221" y="14467"/>
                      </a:lnTo>
                      <a:lnTo>
                        <a:pt x="37554" y="15348"/>
                      </a:lnTo>
                      <a:lnTo>
                        <a:pt x="37721" y="16265"/>
                      </a:lnTo>
                      <a:lnTo>
                        <a:pt x="37721" y="17194"/>
                      </a:lnTo>
                      <a:lnTo>
                        <a:pt x="37554" y="18111"/>
                      </a:lnTo>
                      <a:lnTo>
                        <a:pt x="37221" y="18992"/>
                      </a:lnTo>
                      <a:lnTo>
                        <a:pt x="36733" y="19801"/>
                      </a:lnTo>
                      <a:lnTo>
                        <a:pt x="36423" y="20182"/>
                      </a:lnTo>
                      <a:lnTo>
                        <a:pt x="36340" y="20266"/>
                      </a:lnTo>
                      <a:lnTo>
                        <a:pt x="36256" y="20349"/>
                      </a:lnTo>
                      <a:lnTo>
                        <a:pt x="35911" y="20647"/>
                      </a:lnTo>
                      <a:lnTo>
                        <a:pt x="35173" y="21099"/>
                      </a:lnTo>
                      <a:lnTo>
                        <a:pt x="34375" y="21397"/>
                      </a:lnTo>
                      <a:lnTo>
                        <a:pt x="33554" y="21540"/>
                      </a:lnTo>
                      <a:lnTo>
                        <a:pt x="32720" y="21516"/>
                      </a:lnTo>
                      <a:lnTo>
                        <a:pt x="31899" y="21326"/>
                      </a:lnTo>
                      <a:lnTo>
                        <a:pt x="31125" y="20992"/>
                      </a:lnTo>
                      <a:lnTo>
                        <a:pt x="30410" y="20492"/>
                      </a:lnTo>
                      <a:lnTo>
                        <a:pt x="30089" y="20182"/>
                      </a:lnTo>
                      <a:lnTo>
                        <a:pt x="30053" y="20182"/>
                      </a:lnTo>
                      <a:lnTo>
                        <a:pt x="29732" y="19801"/>
                      </a:lnTo>
                      <a:lnTo>
                        <a:pt x="29243" y="18980"/>
                      </a:lnTo>
                      <a:lnTo>
                        <a:pt x="28910" y="18099"/>
                      </a:lnTo>
                      <a:lnTo>
                        <a:pt x="28743" y="17182"/>
                      </a:lnTo>
                      <a:lnTo>
                        <a:pt x="28743" y="16253"/>
                      </a:lnTo>
                      <a:lnTo>
                        <a:pt x="28910" y="15336"/>
                      </a:lnTo>
                      <a:lnTo>
                        <a:pt x="29243" y="14455"/>
                      </a:lnTo>
                      <a:lnTo>
                        <a:pt x="29732" y="13634"/>
                      </a:lnTo>
                      <a:lnTo>
                        <a:pt x="30053" y="13265"/>
                      </a:lnTo>
                      <a:lnTo>
                        <a:pt x="30184" y="13134"/>
                      </a:lnTo>
                      <a:lnTo>
                        <a:pt x="30517" y="12824"/>
                      </a:lnTo>
                      <a:lnTo>
                        <a:pt x="31268" y="12360"/>
                      </a:lnTo>
                      <a:lnTo>
                        <a:pt x="32065" y="12050"/>
                      </a:lnTo>
                      <a:lnTo>
                        <a:pt x="32899" y="11907"/>
                      </a:lnTo>
                      <a:close/>
                      <a:moveTo>
                        <a:pt x="50318" y="11907"/>
                      </a:moveTo>
                      <a:lnTo>
                        <a:pt x="51164" y="11931"/>
                      </a:lnTo>
                      <a:lnTo>
                        <a:pt x="51997" y="12110"/>
                      </a:lnTo>
                      <a:lnTo>
                        <a:pt x="52783" y="12443"/>
                      </a:lnTo>
                      <a:lnTo>
                        <a:pt x="53509" y="12943"/>
                      </a:lnTo>
                      <a:lnTo>
                        <a:pt x="53831" y="13265"/>
                      </a:lnTo>
                      <a:lnTo>
                        <a:pt x="54152" y="13646"/>
                      </a:lnTo>
                      <a:lnTo>
                        <a:pt x="54641" y="14467"/>
                      </a:lnTo>
                      <a:lnTo>
                        <a:pt x="54974" y="15348"/>
                      </a:lnTo>
                      <a:lnTo>
                        <a:pt x="55129" y="16265"/>
                      </a:lnTo>
                      <a:lnTo>
                        <a:pt x="55129" y="17194"/>
                      </a:lnTo>
                      <a:lnTo>
                        <a:pt x="54974" y="18111"/>
                      </a:lnTo>
                      <a:lnTo>
                        <a:pt x="54641" y="18992"/>
                      </a:lnTo>
                      <a:lnTo>
                        <a:pt x="54152" y="19801"/>
                      </a:lnTo>
                      <a:lnTo>
                        <a:pt x="53831" y="20182"/>
                      </a:lnTo>
                      <a:lnTo>
                        <a:pt x="53759" y="20266"/>
                      </a:lnTo>
                      <a:lnTo>
                        <a:pt x="53664" y="20349"/>
                      </a:lnTo>
                      <a:lnTo>
                        <a:pt x="53331" y="20647"/>
                      </a:lnTo>
                      <a:lnTo>
                        <a:pt x="52593" y="21099"/>
                      </a:lnTo>
                      <a:lnTo>
                        <a:pt x="51795" y="21397"/>
                      </a:lnTo>
                      <a:lnTo>
                        <a:pt x="50961" y="21540"/>
                      </a:lnTo>
                      <a:lnTo>
                        <a:pt x="50128" y="21516"/>
                      </a:lnTo>
                      <a:lnTo>
                        <a:pt x="49306" y="21326"/>
                      </a:lnTo>
                      <a:lnTo>
                        <a:pt x="48532" y="20992"/>
                      </a:lnTo>
                      <a:lnTo>
                        <a:pt x="47818" y="20492"/>
                      </a:lnTo>
                      <a:lnTo>
                        <a:pt x="47508" y="20182"/>
                      </a:lnTo>
                      <a:lnTo>
                        <a:pt x="47461" y="20182"/>
                      </a:lnTo>
                      <a:lnTo>
                        <a:pt x="47139" y="19801"/>
                      </a:lnTo>
                      <a:lnTo>
                        <a:pt x="46651" y="18980"/>
                      </a:lnTo>
                      <a:lnTo>
                        <a:pt x="46318" y="18099"/>
                      </a:lnTo>
                      <a:lnTo>
                        <a:pt x="46163" y="17182"/>
                      </a:lnTo>
                      <a:lnTo>
                        <a:pt x="46163" y="16253"/>
                      </a:lnTo>
                      <a:lnTo>
                        <a:pt x="46318" y="15336"/>
                      </a:lnTo>
                      <a:lnTo>
                        <a:pt x="46651" y="14455"/>
                      </a:lnTo>
                      <a:lnTo>
                        <a:pt x="47139" y="13634"/>
                      </a:lnTo>
                      <a:lnTo>
                        <a:pt x="47461" y="13265"/>
                      </a:lnTo>
                      <a:lnTo>
                        <a:pt x="47592" y="13134"/>
                      </a:lnTo>
                      <a:lnTo>
                        <a:pt x="47937" y="12824"/>
                      </a:lnTo>
                      <a:lnTo>
                        <a:pt x="48675" y="12360"/>
                      </a:lnTo>
                      <a:lnTo>
                        <a:pt x="49485" y="12050"/>
                      </a:lnTo>
                      <a:lnTo>
                        <a:pt x="50318" y="11907"/>
                      </a:lnTo>
                      <a:close/>
                      <a:moveTo>
                        <a:pt x="68048" y="11907"/>
                      </a:moveTo>
                      <a:lnTo>
                        <a:pt x="68488" y="11919"/>
                      </a:lnTo>
                      <a:lnTo>
                        <a:pt x="69333" y="12098"/>
                      </a:lnTo>
                      <a:lnTo>
                        <a:pt x="70107" y="12455"/>
                      </a:lnTo>
                      <a:lnTo>
                        <a:pt x="70786" y="12967"/>
                      </a:lnTo>
                      <a:lnTo>
                        <a:pt x="71084" y="13289"/>
                      </a:lnTo>
                      <a:lnTo>
                        <a:pt x="71381" y="13658"/>
                      </a:lnTo>
                      <a:lnTo>
                        <a:pt x="71846" y="14479"/>
                      </a:lnTo>
                      <a:lnTo>
                        <a:pt x="72167" y="15360"/>
                      </a:lnTo>
                      <a:lnTo>
                        <a:pt x="72298" y="16289"/>
                      </a:lnTo>
                      <a:lnTo>
                        <a:pt x="72298" y="16765"/>
                      </a:lnTo>
                      <a:lnTo>
                        <a:pt x="72298" y="17230"/>
                      </a:lnTo>
                      <a:lnTo>
                        <a:pt x="72155" y="18146"/>
                      </a:lnTo>
                      <a:lnTo>
                        <a:pt x="71846" y="19016"/>
                      </a:lnTo>
                      <a:lnTo>
                        <a:pt x="71381" y="19813"/>
                      </a:lnTo>
                      <a:lnTo>
                        <a:pt x="71084" y="20182"/>
                      </a:lnTo>
                      <a:lnTo>
                        <a:pt x="70786" y="20504"/>
                      </a:lnTo>
                      <a:lnTo>
                        <a:pt x="70095" y="21028"/>
                      </a:lnTo>
                      <a:lnTo>
                        <a:pt x="69322" y="21373"/>
                      </a:lnTo>
                      <a:lnTo>
                        <a:pt x="68476" y="21552"/>
                      </a:lnTo>
                      <a:lnTo>
                        <a:pt x="68048" y="21552"/>
                      </a:lnTo>
                      <a:lnTo>
                        <a:pt x="67595" y="21540"/>
                      </a:lnTo>
                      <a:lnTo>
                        <a:pt x="66726" y="21361"/>
                      </a:lnTo>
                      <a:lnTo>
                        <a:pt x="65928" y="21016"/>
                      </a:lnTo>
                      <a:lnTo>
                        <a:pt x="65214" y="20504"/>
                      </a:lnTo>
                      <a:lnTo>
                        <a:pt x="64904" y="20182"/>
                      </a:lnTo>
                      <a:lnTo>
                        <a:pt x="64595" y="19825"/>
                      </a:lnTo>
                      <a:lnTo>
                        <a:pt x="64094" y="19028"/>
                      </a:lnTo>
                      <a:lnTo>
                        <a:pt x="63761" y="18158"/>
                      </a:lnTo>
                      <a:lnTo>
                        <a:pt x="63606" y="17230"/>
                      </a:lnTo>
                      <a:lnTo>
                        <a:pt x="63606" y="16765"/>
                      </a:lnTo>
                      <a:lnTo>
                        <a:pt x="63606" y="16277"/>
                      </a:lnTo>
                      <a:lnTo>
                        <a:pt x="63761" y="15348"/>
                      </a:lnTo>
                      <a:lnTo>
                        <a:pt x="64094" y="14455"/>
                      </a:lnTo>
                      <a:lnTo>
                        <a:pt x="64583" y="13658"/>
                      </a:lnTo>
                      <a:lnTo>
                        <a:pt x="64904" y="13289"/>
                      </a:lnTo>
                      <a:lnTo>
                        <a:pt x="65214" y="12967"/>
                      </a:lnTo>
                      <a:lnTo>
                        <a:pt x="65928" y="12455"/>
                      </a:lnTo>
                      <a:lnTo>
                        <a:pt x="66726" y="12098"/>
                      </a:lnTo>
                      <a:lnTo>
                        <a:pt x="67595" y="11919"/>
                      </a:lnTo>
                      <a:lnTo>
                        <a:pt x="68048" y="11907"/>
                      </a:lnTo>
                      <a:close/>
                      <a:moveTo>
                        <a:pt x="77763" y="822"/>
                      </a:moveTo>
                      <a:lnTo>
                        <a:pt x="77763" y="24219"/>
                      </a:lnTo>
                      <a:lnTo>
                        <a:pt x="81264" y="24219"/>
                      </a:lnTo>
                      <a:lnTo>
                        <a:pt x="81264" y="822"/>
                      </a:lnTo>
                      <a:close/>
                      <a:moveTo>
                        <a:pt x="32875" y="8788"/>
                      </a:moveTo>
                      <a:lnTo>
                        <a:pt x="32113" y="8859"/>
                      </a:lnTo>
                      <a:lnTo>
                        <a:pt x="31363" y="9002"/>
                      </a:lnTo>
                      <a:lnTo>
                        <a:pt x="30613" y="9216"/>
                      </a:lnTo>
                      <a:lnTo>
                        <a:pt x="29898" y="9502"/>
                      </a:lnTo>
                      <a:lnTo>
                        <a:pt x="29196" y="9859"/>
                      </a:lnTo>
                      <a:lnTo>
                        <a:pt x="28529" y="10288"/>
                      </a:lnTo>
                      <a:lnTo>
                        <a:pt x="27898" y="10776"/>
                      </a:lnTo>
                      <a:lnTo>
                        <a:pt x="27588" y="11062"/>
                      </a:lnTo>
                      <a:lnTo>
                        <a:pt x="27303" y="11360"/>
                      </a:lnTo>
                      <a:lnTo>
                        <a:pt x="26803" y="11991"/>
                      </a:lnTo>
                      <a:lnTo>
                        <a:pt x="26362" y="12657"/>
                      </a:lnTo>
                      <a:lnTo>
                        <a:pt x="26005" y="13360"/>
                      </a:lnTo>
                      <a:lnTo>
                        <a:pt x="25707" y="14086"/>
                      </a:lnTo>
                      <a:lnTo>
                        <a:pt x="25493" y="14825"/>
                      </a:lnTo>
                      <a:lnTo>
                        <a:pt x="25350" y="15587"/>
                      </a:lnTo>
                      <a:lnTo>
                        <a:pt x="25278" y="16349"/>
                      </a:lnTo>
                      <a:lnTo>
                        <a:pt x="25278" y="17122"/>
                      </a:lnTo>
                      <a:lnTo>
                        <a:pt x="25350" y="17885"/>
                      </a:lnTo>
                      <a:lnTo>
                        <a:pt x="25493" y="18647"/>
                      </a:lnTo>
                      <a:lnTo>
                        <a:pt x="25707" y="19385"/>
                      </a:lnTo>
                      <a:lnTo>
                        <a:pt x="26005" y="20111"/>
                      </a:lnTo>
                      <a:lnTo>
                        <a:pt x="26362" y="20814"/>
                      </a:lnTo>
                      <a:lnTo>
                        <a:pt x="26803" y="21480"/>
                      </a:lnTo>
                      <a:lnTo>
                        <a:pt x="27303" y="22111"/>
                      </a:lnTo>
                      <a:lnTo>
                        <a:pt x="27588" y="22421"/>
                      </a:lnTo>
                      <a:lnTo>
                        <a:pt x="27886" y="22695"/>
                      </a:lnTo>
                      <a:lnTo>
                        <a:pt x="28517" y="23195"/>
                      </a:lnTo>
                      <a:lnTo>
                        <a:pt x="29196" y="23624"/>
                      </a:lnTo>
                      <a:lnTo>
                        <a:pt x="29886" y="23969"/>
                      </a:lnTo>
                      <a:lnTo>
                        <a:pt x="30613" y="24255"/>
                      </a:lnTo>
                      <a:lnTo>
                        <a:pt x="31351" y="24469"/>
                      </a:lnTo>
                      <a:lnTo>
                        <a:pt x="32101" y="24612"/>
                      </a:lnTo>
                      <a:lnTo>
                        <a:pt x="32863" y="24683"/>
                      </a:lnTo>
                      <a:lnTo>
                        <a:pt x="33637" y="24683"/>
                      </a:lnTo>
                      <a:lnTo>
                        <a:pt x="34399" y="24612"/>
                      </a:lnTo>
                      <a:lnTo>
                        <a:pt x="35149" y="24469"/>
                      </a:lnTo>
                      <a:lnTo>
                        <a:pt x="35887" y="24255"/>
                      </a:lnTo>
                      <a:lnTo>
                        <a:pt x="36614" y="23969"/>
                      </a:lnTo>
                      <a:lnTo>
                        <a:pt x="37316" y="23624"/>
                      </a:lnTo>
                      <a:lnTo>
                        <a:pt x="37983" y="23195"/>
                      </a:lnTo>
                      <a:lnTo>
                        <a:pt x="38614" y="22695"/>
                      </a:lnTo>
                      <a:lnTo>
                        <a:pt x="38924" y="22421"/>
                      </a:lnTo>
                      <a:lnTo>
                        <a:pt x="39197" y="22111"/>
                      </a:lnTo>
                      <a:lnTo>
                        <a:pt x="39709" y="21480"/>
                      </a:lnTo>
                      <a:lnTo>
                        <a:pt x="40150" y="20814"/>
                      </a:lnTo>
                      <a:lnTo>
                        <a:pt x="40507" y="20111"/>
                      </a:lnTo>
                      <a:lnTo>
                        <a:pt x="40793" y="19385"/>
                      </a:lnTo>
                      <a:lnTo>
                        <a:pt x="41019" y="18647"/>
                      </a:lnTo>
                      <a:lnTo>
                        <a:pt x="41162" y="17885"/>
                      </a:lnTo>
                      <a:lnTo>
                        <a:pt x="41234" y="17122"/>
                      </a:lnTo>
                      <a:lnTo>
                        <a:pt x="41234" y="16349"/>
                      </a:lnTo>
                      <a:lnTo>
                        <a:pt x="41162" y="15587"/>
                      </a:lnTo>
                      <a:lnTo>
                        <a:pt x="41019" y="14825"/>
                      </a:lnTo>
                      <a:lnTo>
                        <a:pt x="40793" y="14086"/>
                      </a:lnTo>
                      <a:lnTo>
                        <a:pt x="40507" y="13360"/>
                      </a:lnTo>
                      <a:lnTo>
                        <a:pt x="40150" y="12657"/>
                      </a:lnTo>
                      <a:lnTo>
                        <a:pt x="39709" y="11991"/>
                      </a:lnTo>
                      <a:lnTo>
                        <a:pt x="39197" y="11360"/>
                      </a:lnTo>
                      <a:lnTo>
                        <a:pt x="38924" y="11062"/>
                      </a:lnTo>
                      <a:lnTo>
                        <a:pt x="38614" y="10776"/>
                      </a:lnTo>
                      <a:lnTo>
                        <a:pt x="37983" y="10288"/>
                      </a:lnTo>
                      <a:lnTo>
                        <a:pt x="37316" y="9859"/>
                      </a:lnTo>
                      <a:lnTo>
                        <a:pt x="36626" y="9502"/>
                      </a:lnTo>
                      <a:lnTo>
                        <a:pt x="35899" y="9216"/>
                      </a:lnTo>
                      <a:lnTo>
                        <a:pt x="35161" y="9002"/>
                      </a:lnTo>
                      <a:lnTo>
                        <a:pt x="34411" y="8859"/>
                      </a:lnTo>
                      <a:lnTo>
                        <a:pt x="33637" y="8788"/>
                      </a:lnTo>
                      <a:close/>
                      <a:moveTo>
                        <a:pt x="50306" y="8788"/>
                      </a:moveTo>
                      <a:lnTo>
                        <a:pt x="49544" y="8859"/>
                      </a:lnTo>
                      <a:lnTo>
                        <a:pt x="48782" y="9002"/>
                      </a:lnTo>
                      <a:lnTo>
                        <a:pt x="48044" y="9216"/>
                      </a:lnTo>
                      <a:lnTo>
                        <a:pt x="47318" y="9502"/>
                      </a:lnTo>
                      <a:lnTo>
                        <a:pt x="46627" y="9859"/>
                      </a:lnTo>
                      <a:lnTo>
                        <a:pt x="45960" y="10288"/>
                      </a:lnTo>
                      <a:lnTo>
                        <a:pt x="45318" y="10776"/>
                      </a:lnTo>
                      <a:lnTo>
                        <a:pt x="45020" y="11062"/>
                      </a:lnTo>
                      <a:lnTo>
                        <a:pt x="44734" y="11360"/>
                      </a:lnTo>
                      <a:lnTo>
                        <a:pt x="44222" y="11991"/>
                      </a:lnTo>
                      <a:lnTo>
                        <a:pt x="43793" y="12657"/>
                      </a:lnTo>
                      <a:lnTo>
                        <a:pt x="43424" y="13360"/>
                      </a:lnTo>
                      <a:lnTo>
                        <a:pt x="43139" y="14086"/>
                      </a:lnTo>
                      <a:lnTo>
                        <a:pt x="42924" y="14825"/>
                      </a:lnTo>
                      <a:lnTo>
                        <a:pt x="42781" y="15587"/>
                      </a:lnTo>
                      <a:lnTo>
                        <a:pt x="42710" y="16349"/>
                      </a:lnTo>
                      <a:lnTo>
                        <a:pt x="42710" y="17122"/>
                      </a:lnTo>
                      <a:lnTo>
                        <a:pt x="42781" y="17885"/>
                      </a:lnTo>
                      <a:lnTo>
                        <a:pt x="42924" y="18647"/>
                      </a:lnTo>
                      <a:lnTo>
                        <a:pt x="43139" y="19385"/>
                      </a:lnTo>
                      <a:lnTo>
                        <a:pt x="43424" y="20111"/>
                      </a:lnTo>
                      <a:lnTo>
                        <a:pt x="43793" y="20814"/>
                      </a:lnTo>
                      <a:lnTo>
                        <a:pt x="44222" y="21480"/>
                      </a:lnTo>
                      <a:lnTo>
                        <a:pt x="44734" y="22111"/>
                      </a:lnTo>
                      <a:lnTo>
                        <a:pt x="45020" y="22421"/>
                      </a:lnTo>
                      <a:lnTo>
                        <a:pt x="45318" y="22695"/>
                      </a:lnTo>
                      <a:lnTo>
                        <a:pt x="45949" y="23195"/>
                      </a:lnTo>
                      <a:lnTo>
                        <a:pt x="46615" y="23624"/>
                      </a:lnTo>
                      <a:lnTo>
                        <a:pt x="47318" y="23969"/>
                      </a:lnTo>
                      <a:lnTo>
                        <a:pt x="48032" y="24255"/>
                      </a:lnTo>
                      <a:lnTo>
                        <a:pt x="48782" y="24469"/>
                      </a:lnTo>
                      <a:lnTo>
                        <a:pt x="49533" y="24612"/>
                      </a:lnTo>
                      <a:lnTo>
                        <a:pt x="50295" y="24683"/>
                      </a:lnTo>
                      <a:lnTo>
                        <a:pt x="51057" y="24683"/>
                      </a:lnTo>
                      <a:lnTo>
                        <a:pt x="51819" y="24612"/>
                      </a:lnTo>
                      <a:lnTo>
                        <a:pt x="52581" y="24469"/>
                      </a:lnTo>
                      <a:lnTo>
                        <a:pt x="53319" y="24255"/>
                      </a:lnTo>
                      <a:lnTo>
                        <a:pt x="54045" y="23969"/>
                      </a:lnTo>
                      <a:lnTo>
                        <a:pt x="54736" y="23624"/>
                      </a:lnTo>
                      <a:lnTo>
                        <a:pt x="55414" y="23195"/>
                      </a:lnTo>
                      <a:lnTo>
                        <a:pt x="56046" y="22695"/>
                      </a:lnTo>
                      <a:lnTo>
                        <a:pt x="56343" y="22421"/>
                      </a:lnTo>
                      <a:lnTo>
                        <a:pt x="56629" y="22111"/>
                      </a:lnTo>
                      <a:lnTo>
                        <a:pt x="57129" y="21480"/>
                      </a:lnTo>
                      <a:lnTo>
                        <a:pt x="57570" y="20814"/>
                      </a:lnTo>
                      <a:lnTo>
                        <a:pt x="57927" y="20111"/>
                      </a:lnTo>
                      <a:lnTo>
                        <a:pt x="58213" y="19385"/>
                      </a:lnTo>
                      <a:lnTo>
                        <a:pt x="58439" y="18647"/>
                      </a:lnTo>
                      <a:lnTo>
                        <a:pt x="58582" y="17885"/>
                      </a:lnTo>
                      <a:lnTo>
                        <a:pt x="58653" y="17111"/>
                      </a:lnTo>
                      <a:lnTo>
                        <a:pt x="58653" y="16349"/>
                      </a:lnTo>
                      <a:lnTo>
                        <a:pt x="58582" y="15575"/>
                      </a:lnTo>
                      <a:lnTo>
                        <a:pt x="58439" y="14825"/>
                      </a:lnTo>
                      <a:lnTo>
                        <a:pt x="58213" y="14074"/>
                      </a:lnTo>
                      <a:lnTo>
                        <a:pt x="57927" y="13360"/>
                      </a:lnTo>
                      <a:lnTo>
                        <a:pt x="57570" y="12657"/>
                      </a:lnTo>
                      <a:lnTo>
                        <a:pt x="57129" y="11991"/>
                      </a:lnTo>
                      <a:lnTo>
                        <a:pt x="56629" y="11360"/>
                      </a:lnTo>
                      <a:lnTo>
                        <a:pt x="56343" y="11062"/>
                      </a:lnTo>
                      <a:lnTo>
                        <a:pt x="56046" y="10776"/>
                      </a:lnTo>
                      <a:lnTo>
                        <a:pt x="55414" y="10288"/>
                      </a:lnTo>
                      <a:lnTo>
                        <a:pt x="54748" y="9859"/>
                      </a:lnTo>
                      <a:lnTo>
                        <a:pt x="54045" y="9502"/>
                      </a:lnTo>
                      <a:lnTo>
                        <a:pt x="53331" y="9216"/>
                      </a:lnTo>
                      <a:lnTo>
                        <a:pt x="52593" y="9002"/>
                      </a:lnTo>
                      <a:lnTo>
                        <a:pt x="51831" y="8859"/>
                      </a:lnTo>
                      <a:lnTo>
                        <a:pt x="51068" y="8788"/>
                      </a:lnTo>
                      <a:close/>
                      <a:moveTo>
                        <a:pt x="11907" y="1"/>
                      </a:moveTo>
                      <a:lnTo>
                        <a:pt x="10681" y="108"/>
                      </a:lnTo>
                      <a:lnTo>
                        <a:pt x="9490" y="346"/>
                      </a:lnTo>
                      <a:lnTo>
                        <a:pt x="8311" y="691"/>
                      </a:lnTo>
                      <a:lnTo>
                        <a:pt x="7192" y="1156"/>
                      </a:lnTo>
                      <a:lnTo>
                        <a:pt x="6109" y="1727"/>
                      </a:lnTo>
                      <a:lnTo>
                        <a:pt x="5097" y="2406"/>
                      </a:lnTo>
                      <a:lnTo>
                        <a:pt x="4144" y="3192"/>
                      </a:lnTo>
                      <a:lnTo>
                        <a:pt x="3703" y="3632"/>
                      </a:lnTo>
                      <a:lnTo>
                        <a:pt x="3394" y="3942"/>
                      </a:lnTo>
                      <a:lnTo>
                        <a:pt x="2965" y="4406"/>
                      </a:lnTo>
                      <a:lnTo>
                        <a:pt x="2203" y="5371"/>
                      </a:lnTo>
                      <a:lnTo>
                        <a:pt x="1560" y="6383"/>
                      </a:lnTo>
                      <a:lnTo>
                        <a:pt x="1024" y="7454"/>
                      </a:lnTo>
                      <a:lnTo>
                        <a:pt x="608" y="8550"/>
                      </a:lnTo>
                      <a:lnTo>
                        <a:pt x="286" y="9681"/>
                      </a:lnTo>
                      <a:lnTo>
                        <a:pt x="96" y="10836"/>
                      </a:lnTo>
                      <a:lnTo>
                        <a:pt x="0" y="11991"/>
                      </a:lnTo>
                      <a:lnTo>
                        <a:pt x="24" y="13146"/>
                      </a:lnTo>
                      <a:lnTo>
                        <a:pt x="155" y="14301"/>
                      </a:lnTo>
                      <a:lnTo>
                        <a:pt x="393" y="15444"/>
                      </a:lnTo>
                      <a:lnTo>
                        <a:pt x="751" y="16563"/>
                      </a:lnTo>
                      <a:lnTo>
                        <a:pt x="1215" y="17646"/>
                      </a:lnTo>
                      <a:lnTo>
                        <a:pt x="1786" y="18682"/>
                      </a:lnTo>
                      <a:lnTo>
                        <a:pt x="2465" y="19682"/>
                      </a:lnTo>
                      <a:lnTo>
                        <a:pt x="3263" y="20623"/>
                      </a:lnTo>
                      <a:lnTo>
                        <a:pt x="3703" y="21064"/>
                      </a:lnTo>
                      <a:lnTo>
                        <a:pt x="4144" y="21492"/>
                      </a:lnTo>
                      <a:lnTo>
                        <a:pt x="5097" y="22278"/>
                      </a:lnTo>
                      <a:lnTo>
                        <a:pt x="6109" y="22969"/>
                      </a:lnTo>
                      <a:lnTo>
                        <a:pt x="7180" y="23540"/>
                      </a:lnTo>
                      <a:lnTo>
                        <a:pt x="8311" y="24005"/>
                      </a:lnTo>
                      <a:lnTo>
                        <a:pt x="9478" y="24350"/>
                      </a:lnTo>
                      <a:lnTo>
                        <a:pt x="10681" y="24576"/>
                      </a:lnTo>
                      <a:lnTo>
                        <a:pt x="11907" y="24695"/>
                      </a:lnTo>
                      <a:lnTo>
                        <a:pt x="12526" y="24695"/>
                      </a:lnTo>
                      <a:lnTo>
                        <a:pt x="13181" y="24683"/>
                      </a:lnTo>
                      <a:lnTo>
                        <a:pt x="14443" y="24576"/>
                      </a:lnTo>
                      <a:lnTo>
                        <a:pt x="15646" y="24362"/>
                      </a:lnTo>
                      <a:lnTo>
                        <a:pt x="16789" y="24028"/>
                      </a:lnTo>
                      <a:lnTo>
                        <a:pt x="17861" y="23588"/>
                      </a:lnTo>
                      <a:lnTo>
                        <a:pt x="18885" y="23040"/>
                      </a:lnTo>
                      <a:lnTo>
                        <a:pt x="19837" y="22385"/>
                      </a:lnTo>
                      <a:lnTo>
                        <a:pt x="20742" y="21623"/>
                      </a:lnTo>
                      <a:lnTo>
                        <a:pt x="21159" y="21195"/>
                      </a:lnTo>
                      <a:lnTo>
                        <a:pt x="21516" y="20825"/>
                      </a:lnTo>
                      <a:lnTo>
                        <a:pt x="22147" y="20028"/>
                      </a:lnTo>
                      <a:lnTo>
                        <a:pt x="22695" y="19170"/>
                      </a:lnTo>
                      <a:lnTo>
                        <a:pt x="23147" y="18242"/>
                      </a:lnTo>
                      <a:lnTo>
                        <a:pt x="23516" y="17253"/>
                      </a:lnTo>
                      <a:lnTo>
                        <a:pt x="23790" y="16206"/>
                      </a:lnTo>
                      <a:lnTo>
                        <a:pt x="23969" y="15086"/>
                      </a:lnTo>
                      <a:lnTo>
                        <a:pt x="24052" y="13908"/>
                      </a:lnTo>
                      <a:lnTo>
                        <a:pt x="24064" y="13289"/>
                      </a:lnTo>
                      <a:lnTo>
                        <a:pt x="24064" y="12753"/>
                      </a:lnTo>
                      <a:lnTo>
                        <a:pt x="23981" y="11705"/>
                      </a:lnTo>
                      <a:lnTo>
                        <a:pt x="23885" y="11181"/>
                      </a:lnTo>
                      <a:lnTo>
                        <a:pt x="12526" y="11181"/>
                      </a:lnTo>
                      <a:lnTo>
                        <a:pt x="12526" y="14574"/>
                      </a:lnTo>
                      <a:lnTo>
                        <a:pt x="20599" y="14574"/>
                      </a:lnTo>
                      <a:lnTo>
                        <a:pt x="20480" y="15265"/>
                      </a:lnTo>
                      <a:lnTo>
                        <a:pt x="20159" y="16491"/>
                      </a:lnTo>
                      <a:lnTo>
                        <a:pt x="19694" y="17563"/>
                      </a:lnTo>
                      <a:lnTo>
                        <a:pt x="19099" y="18456"/>
                      </a:lnTo>
                      <a:lnTo>
                        <a:pt x="18754" y="18825"/>
                      </a:lnTo>
                      <a:lnTo>
                        <a:pt x="18420" y="19135"/>
                      </a:lnTo>
                      <a:lnTo>
                        <a:pt x="17706" y="19682"/>
                      </a:lnTo>
                      <a:lnTo>
                        <a:pt x="16968" y="20147"/>
                      </a:lnTo>
                      <a:lnTo>
                        <a:pt x="16194" y="20540"/>
                      </a:lnTo>
                      <a:lnTo>
                        <a:pt x="15384" y="20849"/>
                      </a:lnTo>
                      <a:lnTo>
                        <a:pt x="14562" y="21075"/>
                      </a:lnTo>
                      <a:lnTo>
                        <a:pt x="13729" y="21230"/>
                      </a:lnTo>
                      <a:lnTo>
                        <a:pt x="12884" y="21302"/>
                      </a:lnTo>
                      <a:lnTo>
                        <a:pt x="12038" y="21290"/>
                      </a:lnTo>
                      <a:lnTo>
                        <a:pt x="11193" y="21195"/>
                      </a:lnTo>
                      <a:lnTo>
                        <a:pt x="10359" y="21028"/>
                      </a:lnTo>
                      <a:lnTo>
                        <a:pt x="9538" y="20778"/>
                      </a:lnTo>
                      <a:lnTo>
                        <a:pt x="8752" y="20456"/>
                      </a:lnTo>
                      <a:lnTo>
                        <a:pt x="7978" y="20052"/>
                      </a:lnTo>
                      <a:lnTo>
                        <a:pt x="7252" y="19563"/>
                      </a:lnTo>
                      <a:lnTo>
                        <a:pt x="6561" y="18992"/>
                      </a:lnTo>
                      <a:lnTo>
                        <a:pt x="6240" y="18682"/>
                      </a:lnTo>
                      <a:lnTo>
                        <a:pt x="5918" y="18349"/>
                      </a:lnTo>
                      <a:lnTo>
                        <a:pt x="5358" y="17634"/>
                      </a:lnTo>
                      <a:lnTo>
                        <a:pt x="4870" y="16884"/>
                      </a:lnTo>
                      <a:lnTo>
                        <a:pt x="4465" y="16099"/>
                      </a:lnTo>
                      <a:lnTo>
                        <a:pt x="4144" y="15289"/>
                      </a:lnTo>
                      <a:lnTo>
                        <a:pt x="3906" y="14455"/>
                      </a:lnTo>
                      <a:lnTo>
                        <a:pt x="3739" y="13610"/>
                      </a:lnTo>
                      <a:lnTo>
                        <a:pt x="3668" y="12753"/>
                      </a:lnTo>
                      <a:lnTo>
                        <a:pt x="3668" y="11895"/>
                      </a:lnTo>
                      <a:lnTo>
                        <a:pt x="3739" y="11038"/>
                      </a:lnTo>
                      <a:lnTo>
                        <a:pt x="3906" y="10193"/>
                      </a:lnTo>
                      <a:lnTo>
                        <a:pt x="4144" y="9359"/>
                      </a:lnTo>
                      <a:lnTo>
                        <a:pt x="4465" y="8550"/>
                      </a:lnTo>
                      <a:lnTo>
                        <a:pt x="4870" y="7764"/>
                      </a:lnTo>
                      <a:lnTo>
                        <a:pt x="5358" y="7014"/>
                      </a:lnTo>
                      <a:lnTo>
                        <a:pt x="5918" y="6299"/>
                      </a:lnTo>
                      <a:lnTo>
                        <a:pt x="6240" y="5966"/>
                      </a:lnTo>
                      <a:lnTo>
                        <a:pt x="6549" y="5656"/>
                      </a:lnTo>
                      <a:lnTo>
                        <a:pt x="7216" y="5085"/>
                      </a:lnTo>
                      <a:lnTo>
                        <a:pt x="7942" y="4585"/>
                      </a:lnTo>
                      <a:lnTo>
                        <a:pt x="8704" y="4180"/>
                      </a:lnTo>
                      <a:lnTo>
                        <a:pt x="9514" y="3835"/>
                      </a:lnTo>
                      <a:lnTo>
                        <a:pt x="10347" y="3585"/>
                      </a:lnTo>
                      <a:lnTo>
                        <a:pt x="11205" y="3430"/>
                      </a:lnTo>
                      <a:lnTo>
                        <a:pt x="12086" y="3347"/>
                      </a:lnTo>
                      <a:lnTo>
                        <a:pt x="12955" y="3347"/>
                      </a:lnTo>
                      <a:lnTo>
                        <a:pt x="13800" y="3418"/>
                      </a:lnTo>
                      <a:lnTo>
                        <a:pt x="14622" y="3573"/>
                      </a:lnTo>
                      <a:lnTo>
                        <a:pt x="15432" y="3811"/>
                      </a:lnTo>
                      <a:lnTo>
                        <a:pt x="16206" y="4120"/>
                      </a:lnTo>
                      <a:lnTo>
                        <a:pt x="16944" y="4501"/>
                      </a:lnTo>
                      <a:lnTo>
                        <a:pt x="17646" y="4966"/>
                      </a:lnTo>
                      <a:lnTo>
                        <a:pt x="18313" y="5490"/>
                      </a:lnTo>
                      <a:lnTo>
                        <a:pt x="18623" y="5775"/>
                      </a:lnTo>
                      <a:lnTo>
                        <a:pt x="21004" y="3394"/>
                      </a:lnTo>
                      <a:lnTo>
                        <a:pt x="20563" y="2989"/>
                      </a:lnTo>
                      <a:lnTo>
                        <a:pt x="19647" y="2251"/>
                      </a:lnTo>
                      <a:lnTo>
                        <a:pt x="18670" y="1608"/>
                      </a:lnTo>
                      <a:lnTo>
                        <a:pt x="17634" y="1072"/>
                      </a:lnTo>
                      <a:lnTo>
                        <a:pt x="16551" y="644"/>
                      </a:lnTo>
                      <a:lnTo>
                        <a:pt x="15432" y="322"/>
                      </a:lnTo>
                      <a:lnTo>
                        <a:pt x="14289" y="108"/>
                      </a:lnTo>
                      <a:lnTo>
                        <a:pt x="13122" y="1"/>
                      </a:lnTo>
                      <a:close/>
                      <a:moveTo>
                        <a:pt x="90111" y="8752"/>
                      </a:moveTo>
                      <a:lnTo>
                        <a:pt x="89372" y="8824"/>
                      </a:lnTo>
                      <a:lnTo>
                        <a:pt x="88646" y="8955"/>
                      </a:lnTo>
                      <a:lnTo>
                        <a:pt x="87932" y="9169"/>
                      </a:lnTo>
                      <a:lnTo>
                        <a:pt x="87253" y="9455"/>
                      </a:lnTo>
                      <a:lnTo>
                        <a:pt x="86598" y="9812"/>
                      </a:lnTo>
                      <a:lnTo>
                        <a:pt x="85991" y="10229"/>
                      </a:lnTo>
                      <a:lnTo>
                        <a:pt x="85419" y="10717"/>
                      </a:lnTo>
                      <a:lnTo>
                        <a:pt x="85157" y="10979"/>
                      </a:lnTo>
                      <a:lnTo>
                        <a:pt x="84884" y="11276"/>
                      </a:lnTo>
                      <a:lnTo>
                        <a:pt x="84407" y="11895"/>
                      </a:lnTo>
                      <a:lnTo>
                        <a:pt x="83979" y="12562"/>
                      </a:lnTo>
                      <a:lnTo>
                        <a:pt x="83633" y="13265"/>
                      </a:lnTo>
                      <a:lnTo>
                        <a:pt x="83348" y="13991"/>
                      </a:lnTo>
                      <a:lnTo>
                        <a:pt x="83145" y="14753"/>
                      </a:lnTo>
                      <a:lnTo>
                        <a:pt x="83014" y="15527"/>
                      </a:lnTo>
                      <a:lnTo>
                        <a:pt x="82967" y="16313"/>
                      </a:lnTo>
                      <a:lnTo>
                        <a:pt x="82979" y="16718"/>
                      </a:lnTo>
                      <a:lnTo>
                        <a:pt x="82967" y="17111"/>
                      </a:lnTo>
                      <a:lnTo>
                        <a:pt x="83038" y="17896"/>
                      </a:lnTo>
                      <a:lnTo>
                        <a:pt x="83169" y="18670"/>
                      </a:lnTo>
                      <a:lnTo>
                        <a:pt x="83383" y="19420"/>
                      </a:lnTo>
                      <a:lnTo>
                        <a:pt x="83669" y="20147"/>
                      </a:lnTo>
                      <a:lnTo>
                        <a:pt x="84026" y="20837"/>
                      </a:lnTo>
                      <a:lnTo>
                        <a:pt x="84467" y="21492"/>
                      </a:lnTo>
                      <a:lnTo>
                        <a:pt x="84955" y="22099"/>
                      </a:lnTo>
                      <a:lnTo>
                        <a:pt x="85241" y="22385"/>
                      </a:lnTo>
                      <a:lnTo>
                        <a:pt x="85515" y="22659"/>
                      </a:lnTo>
                      <a:lnTo>
                        <a:pt x="86122" y="23171"/>
                      </a:lnTo>
                      <a:lnTo>
                        <a:pt x="86765" y="23600"/>
                      </a:lnTo>
                      <a:lnTo>
                        <a:pt x="87444" y="23969"/>
                      </a:lnTo>
                      <a:lnTo>
                        <a:pt x="88158" y="24266"/>
                      </a:lnTo>
                      <a:lnTo>
                        <a:pt x="88908" y="24481"/>
                      </a:lnTo>
                      <a:lnTo>
                        <a:pt x="89670" y="24624"/>
                      </a:lnTo>
                      <a:lnTo>
                        <a:pt x="90456" y="24695"/>
                      </a:lnTo>
                      <a:lnTo>
                        <a:pt x="91385" y="24695"/>
                      </a:lnTo>
                      <a:lnTo>
                        <a:pt x="92444" y="24564"/>
                      </a:lnTo>
                      <a:lnTo>
                        <a:pt x="93468" y="24290"/>
                      </a:lnTo>
                      <a:lnTo>
                        <a:pt x="94445" y="23862"/>
                      </a:lnTo>
                      <a:lnTo>
                        <a:pt x="94909" y="23588"/>
                      </a:lnTo>
                      <a:lnTo>
                        <a:pt x="95278" y="23350"/>
                      </a:lnTo>
                      <a:lnTo>
                        <a:pt x="95981" y="22802"/>
                      </a:lnTo>
                      <a:lnTo>
                        <a:pt x="96624" y="22195"/>
                      </a:lnTo>
                      <a:lnTo>
                        <a:pt x="97207" y="21528"/>
                      </a:lnTo>
                      <a:lnTo>
                        <a:pt x="97469" y="21171"/>
                      </a:lnTo>
                      <a:lnTo>
                        <a:pt x="94766" y="19349"/>
                      </a:lnTo>
                      <a:lnTo>
                        <a:pt x="94600" y="19599"/>
                      </a:lnTo>
                      <a:lnTo>
                        <a:pt x="94242" y="20052"/>
                      </a:lnTo>
                      <a:lnTo>
                        <a:pt x="93814" y="20456"/>
                      </a:lnTo>
                      <a:lnTo>
                        <a:pt x="93361" y="20802"/>
                      </a:lnTo>
                      <a:lnTo>
                        <a:pt x="92849" y="21087"/>
                      </a:lnTo>
                      <a:lnTo>
                        <a:pt x="92313" y="21302"/>
                      </a:lnTo>
                      <a:lnTo>
                        <a:pt x="91754" y="21457"/>
                      </a:lnTo>
                      <a:lnTo>
                        <a:pt x="91170" y="21528"/>
                      </a:lnTo>
                      <a:lnTo>
                        <a:pt x="90873" y="21540"/>
                      </a:lnTo>
                      <a:lnTo>
                        <a:pt x="90563" y="21540"/>
                      </a:lnTo>
                      <a:lnTo>
                        <a:pt x="89956" y="21468"/>
                      </a:lnTo>
                      <a:lnTo>
                        <a:pt x="89372" y="21314"/>
                      </a:lnTo>
                      <a:lnTo>
                        <a:pt x="88825" y="21064"/>
                      </a:lnTo>
                      <a:lnTo>
                        <a:pt x="88313" y="20754"/>
                      </a:lnTo>
                      <a:lnTo>
                        <a:pt x="87860" y="20361"/>
                      </a:lnTo>
                      <a:lnTo>
                        <a:pt x="87467" y="19909"/>
                      </a:lnTo>
                      <a:lnTo>
                        <a:pt x="87134" y="19397"/>
                      </a:lnTo>
                      <a:lnTo>
                        <a:pt x="87003" y="19111"/>
                      </a:lnTo>
                      <a:lnTo>
                        <a:pt x="97660" y="14705"/>
                      </a:lnTo>
                      <a:lnTo>
                        <a:pt x="97302" y="13801"/>
                      </a:lnTo>
                      <a:lnTo>
                        <a:pt x="97136" y="13396"/>
                      </a:lnTo>
                      <a:lnTo>
                        <a:pt x="96743" y="12610"/>
                      </a:lnTo>
                      <a:lnTo>
                        <a:pt x="96517" y="12241"/>
                      </a:lnTo>
                      <a:lnTo>
                        <a:pt x="96231" y="11800"/>
                      </a:lnTo>
                      <a:lnTo>
                        <a:pt x="95588" y="11002"/>
                      </a:lnTo>
                      <a:lnTo>
                        <a:pt x="95219" y="10621"/>
                      </a:lnTo>
                      <a:lnTo>
                        <a:pt x="94992" y="10419"/>
                      </a:lnTo>
                      <a:lnTo>
                        <a:pt x="94516" y="10026"/>
                      </a:lnTo>
                      <a:lnTo>
                        <a:pt x="93992" y="9681"/>
                      </a:lnTo>
                      <a:lnTo>
                        <a:pt x="93456" y="9395"/>
                      </a:lnTo>
                      <a:lnTo>
                        <a:pt x="93171" y="9276"/>
                      </a:lnTo>
                      <a:lnTo>
                        <a:pt x="92849" y="9145"/>
                      </a:lnTo>
                      <a:lnTo>
                        <a:pt x="92194" y="8955"/>
                      </a:lnTo>
                      <a:lnTo>
                        <a:pt x="91516" y="8812"/>
                      </a:lnTo>
                      <a:lnTo>
                        <a:pt x="90837" y="8752"/>
                      </a:lnTo>
                      <a:close/>
                      <a:moveTo>
                        <a:pt x="67750" y="8764"/>
                      </a:moveTo>
                      <a:lnTo>
                        <a:pt x="67369" y="8776"/>
                      </a:lnTo>
                      <a:lnTo>
                        <a:pt x="66619" y="8847"/>
                      </a:lnTo>
                      <a:lnTo>
                        <a:pt x="65892" y="9002"/>
                      </a:lnTo>
                      <a:lnTo>
                        <a:pt x="65178" y="9228"/>
                      </a:lnTo>
                      <a:lnTo>
                        <a:pt x="64499" y="9538"/>
                      </a:lnTo>
                      <a:lnTo>
                        <a:pt x="63856" y="9895"/>
                      </a:lnTo>
                      <a:lnTo>
                        <a:pt x="63249" y="10336"/>
                      </a:lnTo>
                      <a:lnTo>
                        <a:pt x="62678" y="10824"/>
                      </a:lnTo>
                      <a:lnTo>
                        <a:pt x="62416" y="11098"/>
                      </a:lnTo>
                      <a:lnTo>
                        <a:pt x="62142" y="11395"/>
                      </a:lnTo>
                      <a:lnTo>
                        <a:pt x="61642" y="12003"/>
                      </a:lnTo>
                      <a:lnTo>
                        <a:pt x="61213" y="12657"/>
                      </a:lnTo>
                      <a:lnTo>
                        <a:pt x="60844" y="13348"/>
                      </a:lnTo>
                      <a:lnTo>
                        <a:pt x="60546" y="14062"/>
                      </a:lnTo>
                      <a:lnTo>
                        <a:pt x="60332" y="14813"/>
                      </a:lnTo>
                      <a:lnTo>
                        <a:pt x="60189" y="15587"/>
                      </a:lnTo>
                      <a:lnTo>
                        <a:pt x="60130" y="16360"/>
                      </a:lnTo>
                      <a:lnTo>
                        <a:pt x="60130" y="16753"/>
                      </a:lnTo>
                      <a:lnTo>
                        <a:pt x="60130" y="17158"/>
                      </a:lnTo>
                      <a:lnTo>
                        <a:pt x="60189" y="17932"/>
                      </a:lnTo>
                      <a:lnTo>
                        <a:pt x="60344" y="18706"/>
                      </a:lnTo>
                      <a:lnTo>
                        <a:pt x="60558" y="19444"/>
                      </a:lnTo>
                      <a:lnTo>
                        <a:pt x="60844" y="20159"/>
                      </a:lnTo>
                      <a:lnTo>
                        <a:pt x="61213" y="20849"/>
                      </a:lnTo>
                      <a:lnTo>
                        <a:pt x="61642" y="21492"/>
                      </a:lnTo>
                      <a:lnTo>
                        <a:pt x="62142" y="22088"/>
                      </a:lnTo>
                      <a:lnTo>
                        <a:pt x="62416" y="22373"/>
                      </a:lnTo>
                      <a:lnTo>
                        <a:pt x="62678" y="22647"/>
                      </a:lnTo>
                      <a:lnTo>
                        <a:pt x="63249" y="23135"/>
                      </a:lnTo>
                      <a:lnTo>
                        <a:pt x="63856" y="23576"/>
                      </a:lnTo>
                      <a:lnTo>
                        <a:pt x="64511" y="23933"/>
                      </a:lnTo>
                      <a:lnTo>
                        <a:pt x="65190" y="24231"/>
                      </a:lnTo>
                      <a:lnTo>
                        <a:pt x="65892" y="24457"/>
                      </a:lnTo>
                      <a:lnTo>
                        <a:pt x="66619" y="24612"/>
                      </a:lnTo>
                      <a:lnTo>
                        <a:pt x="67369" y="24683"/>
                      </a:lnTo>
                      <a:lnTo>
                        <a:pt x="67750" y="24695"/>
                      </a:lnTo>
                      <a:lnTo>
                        <a:pt x="68083" y="24683"/>
                      </a:lnTo>
                      <a:lnTo>
                        <a:pt x="68714" y="24636"/>
                      </a:lnTo>
                      <a:lnTo>
                        <a:pt x="69322" y="24517"/>
                      </a:lnTo>
                      <a:lnTo>
                        <a:pt x="69881" y="24350"/>
                      </a:lnTo>
                      <a:lnTo>
                        <a:pt x="70405" y="24124"/>
                      </a:lnTo>
                      <a:lnTo>
                        <a:pt x="70893" y="23838"/>
                      </a:lnTo>
                      <a:lnTo>
                        <a:pt x="71334" y="23493"/>
                      </a:lnTo>
                      <a:lnTo>
                        <a:pt x="71739" y="23100"/>
                      </a:lnTo>
                      <a:lnTo>
                        <a:pt x="71929" y="22873"/>
                      </a:lnTo>
                      <a:lnTo>
                        <a:pt x="72048" y="22873"/>
                      </a:lnTo>
                      <a:lnTo>
                        <a:pt x="72048" y="24016"/>
                      </a:lnTo>
                      <a:lnTo>
                        <a:pt x="72036" y="24576"/>
                      </a:lnTo>
                      <a:lnTo>
                        <a:pt x="71893" y="25576"/>
                      </a:lnTo>
                      <a:lnTo>
                        <a:pt x="71620" y="26445"/>
                      </a:lnTo>
                      <a:lnTo>
                        <a:pt x="71191" y="27172"/>
                      </a:lnTo>
                      <a:lnTo>
                        <a:pt x="70917" y="27493"/>
                      </a:lnTo>
                      <a:lnTo>
                        <a:pt x="70596" y="27791"/>
                      </a:lnTo>
                      <a:lnTo>
                        <a:pt x="69881" y="28255"/>
                      </a:lnTo>
                      <a:lnTo>
                        <a:pt x="69083" y="28565"/>
                      </a:lnTo>
                      <a:lnTo>
                        <a:pt x="68238" y="28708"/>
                      </a:lnTo>
                      <a:lnTo>
                        <a:pt x="67809" y="28696"/>
                      </a:lnTo>
                      <a:lnTo>
                        <a:pt x="67464" y="28696"/>
                      </a:lnTo>
                      <a:lnTo>
                        <a:pt x="66809" y="28589"/>
                      </a:lnTo>
                      <a:lnTo>
                        <a:pt x="66166" y="28374"/>
                      </a:lnTo>
                      <a:lnTo>
                        <a:pt x="65583" y="28053"/>
                      </a:lnTo>
                      <a:lnTo>
                        <a:pt x="65309" y="27850"/>
                      </a:lnTo>
                      <a:lnTo>
                        <a:pt x="65059" y="27636"/>
                      </a:lnTo>
                      <a:lnTo>
                        <a:pt x="64630" y="27184"/>
                      </a:lnTo>
                      <a:lnTo>
                        <a:pt x="64249" y="26684"/>
                      </a:lnTo>
                      <a:lnTo>
                        <a:pt x="63928" y="26136"/>
                      </a:lnTo>
                      <a:lnTo>
                        <a:pt x="63809" y="25850"/>
                      </a:lnTo>
                      <a:lnTo>
                        <a:pt x="60749" y="27112"/>
                      </a:lnTo>
                      <a:lnTo>
                        <a:pt x="60975" y="27600"/>
                      </a:lnTo>
                      <a:lnTo>
                        <a:pt x="61523" y="28517"/>
                      </a:lnTo>
                      <a:lnTo>
                        <a:pt x="62166" y="29339"/>
                      </a:lnTo>
                      <a:lnTo>
                        <a:pt x="62928" y="30077"/>
                      </a:lnTo>
                      <a:lnTo>
                        <a:pt x="63344" y="30410"/>
                      </a:lnTo>
                      <a:lnTo>
                        <a:pt x="63833" y="30756"/>
                      </a:lnTo>
                      <a:lnTo>
                        <a:pt x="64892" y="31303"/>
                      </a:lnTo>
                      <a:lnTo>
                        <a:pt x="66023" y="31660"/>
                      </a:lnTo>
                      <a:lnTo>
                        <a:pt x="67202" y="31827"/>
                      </a:lnTo>
                      <a:lnTo>
                        <a:pt x="68178" y="31827"/>
                      </a:lnTo>
                      <a:lnTo>
                        <a:pt x="68929" y="31780"/>
                      </a:lnTo>
                      <a:lnTo>
                        <a:pt x="69667" y="31660"/>
                      </a:lnTo>
                      <a:lnTo>
                        <a:pt x="70381" y="31470"/>
                      </a:lnTo>
                      <a:lnTo>
                        <a:pt x="71072" y="31196"/>
                      </a:lnTo>
                      <a:lnTo>
                        <a:pt x="71739" y="30875"/>
                      </a:lnTo>
                      <a:lnTo>
                        <a:pt x="72370" y="30470"/>
                      </a:lnTo>
                      <a:lnTo>
                        <a:pt x="72965" y="30005"/>
                      </a:lnTo>
                      <a:lnTo>
                        <a:pt x="73239" y="29755"/>
                      </a:lnTo>
                      <a:lnTo>
                        <a:pt x="73501" y="29493"/>
                      </a:lnTo>
                      <a:lnTo>
                        <a:pt x="73965" y="28910"/>
                      </a:lnTo>
                      <a:lnTo>
                        <a:pt x="74358" y="28267"/>
                      </a:lnTo>
                      <a:lnTo>
                        <a:pt x="74691" y="27553"/>
                      </a:lnTo>
                      <a:lnTo>
                        <a:pt x="74965" y="26767"/>
                      </a:lnTo>
                      <a:lnTo>
                        <a:pt x="75156" y="25933"/>
                      </a:lnTo>
                      <a:lnTo>
                        <a:pt x="75299" y="25017"/>
                      </a:lnTo>
                      <a:lnTo>
                        <a:pt x="75358" y="24040"/>
                      </a:lnTo>
                      <a:lnTo>
                        <a:pt x="75370" y="23528"/>
                      </a:lnTo>
                      <a:lnTo>
                        <a:pt x="75370" y="9240"/>
                      </a:lnTo>
                      <a:lnTo>
                        <a:pt x="72048" y="9240"/>
                      </a:lnTo>
                      <a:lnTo>
                        <a:pt x="72048" y="10538"/>
                      </a:lnTo>
                      <a:lnTo>
                        <a:pt x="71929" y="10538"/>
                      </a:lnTo>
                      <a:lnTo>
                        <a:pt x="71750" y="10336"/>
                      </a:lnTo>
                      <a:lnTo>
                        <a:pt x="71358" y="9967"/>
                      </a:lnTo>
                      <a:lnTo>
                        <a:pt x="70917" y="9645"/>
                      </a:lnTo>
                      <a:lnTo>
                        <a:pt x="70453" y="9383"/>
                      </a:lnTo>
                      <a:lnTo>
                        <a:pt x="70203" y="9276"/>
                      </a:lnTo>
                      <a:lnTo>
                        <a:pt x="69905" y="9145"/>
                      </a:lnTo>
                      <a:lnTo>
                        <a:pt x="69310" y="8955"/>
                      </a:lnTo>
                      <a:lnTo>
                        <a:pt x="68690" y="8824"/>
                      </a:lnTo>
                      <a:lnTo>
                        <a:pt x="68059" y="8764"/>
                      </a:lnTo>
                      <a:close/>
                    </a:path>
                  </a:pathLst>
                </a:custGeom>
                <a:solidFill>
                  <a:srgbClr val="5F636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/>
                </a:p>
              </p:txBody>
            </p:sp>
            <p:grpSp>
              <p:nvGrpSpPr>
                <p:cNvPr id="103" name="Google Shape;103;p18"/>
                <p:cNvGrpSpPr/>
                <p:nvPr/>
              </p:nvGrpSpPr>
              <p:grpSpPr>
                <a:xfrm>
                  <a:off x="2430564" y="1427610"/>
                  <a:ext cx="644078" cy="193336"/>
                  <a:chOff x="2430564" y="1427610"/>
                  <a:chExt cx="644078" cy="193336"/>
                </a:xfrm>
              </p:grpSpPr>
              <p:sp>
                <p:nvSpPr>
                  <p:cNvPr id="104" name="Google Shape;104;p18"/>
                  <p:cNvSpPr/>
                  <p:nvPr/>
                </p:nvSpPr>
                <p:spPr>
                  <a:xfrm>
                    <a:off x="2430564" y="1427610"/>
                    <a:ext cx="169444" cy="193336"/>
                  </a:xfrm>
                  <a:custGeom>
                    <a:rect b="b" l="l" r="r" t="t"/>
                    <a:pathLst>
                      <a:path extrusionOk="0" h="22553" w="19766">
                        <a:moveTo>
                          <a:pt x="10765" y="1"/>
                        </a:moveTo>
                        <a:lnTo>
                          <a:pt x="10193" y="25"/>
                        </a:lnTo>
                        <a:lnTo>
                          <a:pt x="9086" y="156"/>
                        </a:lnTo>
                        <a:lnTo>
                          <a:pt x="8014" y="406"/>
                        </a:lnTo>
                        <a:lnTo>
                          <a:pt x="6978" y="751"/>
                        </a:lnTo>
                        <a:lnTo>
                          <a:pt x="6002" y="1192"/>
                        </a:lnTo>
                        <a:lnTo>
                          <a:pt x="5085" y="1715"/>
                        </a:lnTo>
                        <a:lnTo>
                          <a:pt x="4216" y="2335"/>
                        </a:lnTo>
                        <a:lnTo>
                          <a:pt x="3418" y="3025"/>
                        </a:lnTo>
                        <a:lnTo>
                          <a:pt x="2692" y="3787"/>
                        </a:lnTo>
                        <a:lnTo>
                          <a:pt x="2037" y="4621"/>
                        </a:lnTo>
                        <a:lnTo>
                          <a:pt x="1453" y="5514"/>
                        </a:lnTo>
                        <a:lnTo>
                          <a:pt x="977" y="6466"/>
                        </a:lnTo>
                        <a:lnTo>
                          <a:pt x="572" y="7466"/>
                        </a:lnTo>
                        <a:lnTo>
                          <a:pt x="275" y="8502"/>
                        </a:lnTo>
                        <a:lnTo>
                          <a:pt x="84" y="9586"/>
                        </a:lnTo>
                        <a:lnTo>
                          <a:pt x="1" y="10693"/>
                        </a:lnTo>
                        <a:lnTo>
                          <a:pt x="1" y="11265"/>
                        </a:lnTo>
                        <a:lnTo>
                          <a:pt x="1" y="11729"/>
                        </a:lnTo>
                        <a:lnTo>
                          <a:pt x="13" y="12300"/>
                        </a:lnTo>
                        <a:lnTo>
                          <a:pt x="144" y="13408"/>
                        </a:lnTo>
                        <a:lnTo>
                          <a:pt x="382" y="14479"/>
                        </a:lnTo>
                        <a:lnTo>
                          <a:pt x="727" y="15503"/>
                        </a:lnTo>
                        <a:lnTo>
                          <a:pt x="1168" y="16480"/>
                        </a:lnTo>
                        <a:lnTo>
                          <a:pt x="1692" y="17408"/>
                        </a:lnTo>
                        <a:lnTo>
                          <a:pt x="2299" y="18278"/>
                        </a:lnTo>
                        <a:lnTo>
                          <a:pt x="2977" y="19087"/>
                        </a:lnTo>
                        <a:lnTo>
                          <a:pt x="3740" y="19814"/>
                        </a:lnTo>
                        <a:lnTo>
                          <a:pt x="4573" y="20480"/>
                        </a:lnTo>
                        <a:lnTo>
                          <a:pt x="5466" y="21052"/>
                        </a:lnTo>
                        <a:lnTo>
                          <a:pt x="6407" y="21552"/>
                        </a:lnTo>
                        <a:lnTo>
                          <a:pt x="7407" y="21945"/>
                        </a:lnTo>
                        <a:lnTo>
                          <a:pt x="8443" y="22254"/>
                        </a:lnTo>
                        <a:lnTo>
                          <a:pt x="9526" y="22457"/>
                        </a:lnTo>
                        <a:lnTo>
                          <a:pt x="10634" y="22552"/>
                        </a:lnTo>
                        <a:lnTo>
                          <a:pt x="11205" y="22552"/>
                        </a:lnTo>
                        <a:lnTo>
                          <a:pt x="11836" y="22540"/>
                        </a:lnTo>
                        <a:lnTo>
                          <a:pt x="13074" y="22409"/>
                        </a:lnTo>
                        <a:lnTo>
                          <a:pt x="14301" y="22147"/>
                        </a:lnTo>
                        <a:lnTo>
                          <a:pt x="15480" y="21742"/>
                        </a:lnTo>
                        <a:lnTo>
                          <a:pt x="16063" y="21492"/>
                        </a:lnTo>
                        <a:lnTo>
                          <a:pt x="16587" y="21242"/>
                        </a:lnTo>
                        <a:lnTo>
                          <a:pt x="17599" y="20647"/>
                        </a:lnTo>
                        <a:lnTo>
                          <a:pt x="18528" y="19933"/>
                        </a:lnTo>
                        <a:lnTo>
                          <a:pt x="19373" y="19123"/>
                        </a:lnTo>
                        <a:lnTo>
                          <a:pt x="19766" y="18682"/>
                        </a:lnTo>
                        <a:lnTo>
                          <a:pt x="17825" y="16742"/>
                        </a:lnTo>
                        <a:lnTo>
                          <a:pt x="17516" y="17111"/>
                        </a:lnTo>
                        <a:lnTo>
                          <a:pt x="16837" y="17789"/>
                        </a:lnTo>
                        <a:lnTo>
                          <a:pt x="16087" y="18373"/>
                        </a:lnTo>
                        <a:lnTo>
                          <a:pt x="15289" y="18873"/>
                        </a:lnTo>
                        <a:lnTo>
                          <a:pt x="14432" y="19278"/>
                        </a:lnTo>
                        <a:lnTo>
                          <a:pt x="13551" y="19587"/>
                        </a:lnTo>
                        <a:lnTo>
                          <a:pt x="12622" y="19790"/>
                        </a:lnTo>
                        <a:lnTo>
                          <a:pt x="11669" y="19897"/>
                        </a:lnTo>
                        <a:lnTo>
                          <a:pt x="10776" y="19897"/>
                        </a:lnTo>
                        <a:lnTo>
                          <a:pt x="9943" y="19837"/>
                        </a:lnTo>
                        <a:lnTo>
                          <a:pt x="9133" y="19683"/>
                        </a:lnTo>
                        <a:lnTo>
                          <a:pt x="8347" y="19468"/>
                        </a:lnTo>
                        <a:lnTo>
                          <a:pt x="7585" y="19159"/>
                        </a:lnTo>
                        <a:lnTo>
                          <a:pt x="6871" y="18778"/>
                        </a:lnTo>
                        <a:lnTo>
                          <a:pt x="6180" y="18325"/>
                        </a:lnTo>
                        <a:lnTo>
                          <a:pt x="5537" y="17813"/>
                        </a:lnTo>
                        <a:lnTo>
                          <a:pt x="5240" y="17516"/>
                        </a:lnTo>
                        <a:lnTo>
                          <a:pt x="4942" y="17218"/>
                        </a:lnTo>
                        <a:lnTo>
                          <a:pt x="4406" y="16575"/>
                        </a:lnTo>
                        <a:lnTo>
                          <a:pt x="3954" y="15884"/>
                        </a:lnTo>
                        <a:lnTo>
                          <a:pt x="3573" y="15158"/>
                        </a:lnTo>
                        <a:lnTo>
                          <a:pt x="3275" y="14372"/>
                        </a:lnTo>
                        <a:lnTo>
                          <a:pt x="3049" y="13551"/>
                        </a:lnTo>
                        <a:lnTo>
                          <a:pt x="2894" y="12682"/>
                        </a:lnTo>
                        <a:lnTo>
                          <a:pt x="2823" y="11765"/>
                        </a:lnTo>
                        <a:lnTo>
                          <a:pt x="2811" y="11288"/>
                        </a:lnTo>
                        <a:lnTo>
                          <a:pt x="2823" y="10800"/>
                        </a:lnTo>
                        <a:lnTo>
                          <a:pt x="2894" y="9883"/>
                        </a:lnTo>
                        <a:lnTo>
                          <a:pt x="3049" y="9014"/>
                        </a:lnTo>
                        <a:lnTo>
                          <a:pt x="3275" y="8193"/>
                        </a:lnTo>
                        <a:lnTo>
                          <a:pt x="3585" y="7407"/>
                        </a:lnTo>
                        <a:lnTo>
                          <a:pt x="3954" y="6681"/>
                        </a:lnTo>
                        <a:lnTo>
                          <a:pt x="4418" y="5990"/>
                        </a:lnTo>
                        <a:lnTo>
                          <a:pt x="4942" y="5347"/>
                        </a:lnTo>
                        <a:lnTo>
                          <a:pt x="5240" y="5049"/>
                        </a:lnTo>
                        <a:lnTo>
                          <a:pt x="5537" y="4752"/>
                        </a:lnTo>
                        <a:lnTo>
                          <a:pt x="6180" y="4240"/>
                        </a:lnTo>
                        <a:lnTo>
                          <a:pt x="6871" y="3787"/>
                        </a:lnTo>
                        <a:lnTo>
                          <a:pt x="7597" y="3406"/>
                        </a:lnTo>
                        <a:lnTo>
                          <a:pt x="8359" y="3097"/>
                        </a:lnTo>
                        <a:lnTo>
                          <a:pt x="9145" y="2882"/>
                        </a:lnTo>
                        <a:lnTo>
                          <a:pt x="9955" y="2728"/>
                        </a:lnTo>
                        <a:lnTo>
                          <a:pt x="10776" y="2668"/>
                        </a:lnTo>
                        <a:lnTo>
                          <a:pt x="11193" y="2668"/>
                        </a:lnTo>
                        <a:lnTo>
                          <a:pt x="11622" y="2656"/>
                        </a:lnTo>
                        <a:lnTo>
                          <a:pt x="12479" y="2716"/>
                        </a:lnTo>
                        <a:lnTo>
                          <a:pt x="13324" y="2882"/>
                        </a:lnTo>
                        <a:lnTo>
                          <a:pt x="14134" y="3144"/>
                        </a:lnTo>
                        <a:lnTo>
                          <a:pt x="14896" y="3501"/>
                        </a:lnTo>
                        <a:lnTo>
                          <a:pt x="15622" y="3942"/>
                        </a:lnTo>
                        <a:lnTo>
                          <a:pt x="16301" y="4466"/>
                        </a:lnTo>
                        <a:lnTo>
                          <a:pt x="16908" y="5073"/>
                        </a:lnTo>
                        <a:lnTo>
                          <a:pt x="17194" y="5407"/>
                        </a:lnTo>
                        <a:lnTo>
                          <a:pt x="19123" y="3525"/>
                        </a:lnTo>
                        <a:lnTo>
                          <a:pt x="18742" y="3097"/>
                        </a:lnTo>
                        <a:lnTo>
                          <a:pt x="17920" y="2323"/>
                        </a:lnTo>
                        <a:lnTo>
                          <a:pt x="17027" y="1656"/>
                        </a:lnTo>
                        <a:lnTo>
                          <a:pt x="16075" y="1096"/>
                        </a:lnTo>
                        <a:lnTo>
                          <a:pt x="15051" y="644"/>
                        </a:lnTo>
                        <a:lnTo>
                          <a:pt x="13991" y="311"/>
                        </a:lnTo>
                        <a:lnTo>
                          <a:pt x="12896" y="84"/>
                        </a:lnTo>
                        <a:lnTo>
                          <a:pt x="11777" y="1"/>
                        </a:lnTo>
                        <a:close/>
                      </a:path>
                    </a:pathLst>
                  </a:custGeom>
                  <a:solidFill>
                    <a:srgbClr val="5F636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" name="Google Shape;105;p18"/>
                  <p:cNvSpPr/>
                  <p:nvPr/>
                </p:nvSpPr>
                <p:spPr>
                  <a:xfrm>
                    <a:off x="2621028" y="1431699"/>
                    <a:ext cx="23797" cy="185055"/>
                  </a:xfrm>
                  <a:custGeom>
                    <a:rect b="b" l="l" r="r" t="t"/>
                    <a:pathLst>
                      <a:path extrusionOk="0" h="21587" w="2776">
                        <a:moveTo>
                          <a:pt x="1" y="0"/>
                        </a:moveTo>
                        <a:lnTo>
                          <a:pt x="1" y="21587"/>
                        </a:lnTo>
                        <a:lnTo>
                          <a:pt x="2775" y="21587"/>
                        </a:lnTo>
                        <a:lnTo>
                          <a:pt x="2775" y="0"/>
                        </a:lnTo>
                        <a:close/>
                      </a:path>
                    </a:pathLst>
                  </a:custGeom>
                  <a:solidFill>
                    <a:srgbClr val="5F636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" name="Google Shape;106;p18"/>
                  <p:cNvSpPr/>
                  <p:nvPr/>
                </p:nvSpPr>
                <p:spPr>
                  <a:xfrm>
                    <a:off x="2665228" y="1485997"/>
                    <a:ext cx="130353" cy="134845"/>
                  </a:xfrm>
                  <a:custGeom>
                    <a:rect b="b" l="l" r="r" t="t"/>
                    <a:pathLst>
                      <a:path extrusionOk="0" h="15730" w="15206">
                        <a:moveTo>
                          <a:pt x="7287" y="2537"/>
                        </a:moveTo>
                        <a:lnTo>
                          <a:pt x="8180" y="2560"/>
                        </a:lnTo>
                        <a:lnTo>
                          <a:pt x="9061" y="2763"/>
                        </a:lnTo>
                        <a:lnTo>
                          <a:pt x="9895" y="3120"/>
                        </a:lnTo>
                        <a:lnTo>
                          <a:pt x="10657" y="3656"/>
                        </a:lnTo>
                        <a:lnTo>
                          <a:pt x="10990" y="4001"/>
                        </a:lnTo>
                        <a:lnTo>
                          <a:pt x="11348" y="4394"/>
                        </a:lnTo>
                        <a:lnTo>
                          <a:pt x="11919" y="5299"/>
                        </a:lnTo>
                        <a:lnTo>
                          <a:pt x="12288" y="6287"/>
                        </a:lnTo>
                        <a:lnTo>
                          <a:pt x="12455" y="7335"/>
                        </a:lnTo>
                        <a:lnTo>
                          <a:pt x="12455" y="7871"/>
                        </a:lnTo>
                        <a:lnTo>
                          <a:pt x="12455" y="8395"/>
                        </a:lnTo>
                        <a:lnTo>
                          <a:pt x="12288" y="9442"/>
                        </a:lnTo>
                        <a:lnTo>
                          <a:pt x="11907" y="10431"/>
                        </a:lnTo>
                        <a:lnTo>
                          <a:pt x="11348" y="11336"/>
                        </a:lnTo>
                        <a:lnTo>
                          <a:pt x="10990" y="11740"/>
                        </a:lnTo>
                        <a:lnTo>
                          <a:pt x="10895" y="11836"/>
                        </a:lnTo>
                        <a:lnTo>
                          <a:pt x="10800" y="11931"/>
                        </a:lnTo>
                        <a:lnTo>
                          <a:pt x="10443" y="12241"/>
                        </a:lnTo>
                        <a:lnTo>
                          <a:pt x="9645" y="12729"/>
                        </a:lnTo>
                        <a:lnTo>
                          <a:pt x="8800" y="13050"/>
                        </a:lnTo>
                        <a:lnTo>
                          <a:pt x="7907" y="13193"/>
                        </a:lnTo>
                        <a:lnTo>
                          <a:pt x="7013" y="13169"/>
                        </a:lnTo>
                        <a:lnTo>
                          <a:pt x="6144" y="12967"/>
                        </a:lnTo>
                        <a:lnTo>
                          <a:pt x="5311" y="12610"/>
                        </a:lnTo>
                        <a:lnTo>
                          <a:pt x="4549" y="12074"/>
                        </a:lnTo>
                        <a:lnTo>
                          <a:pt x="4204" y="11740"/>
                        </a:lnTo>
                        <a:lnTo>
                          <a:pt x="3858" y="11336"/>
                        </a:lnTo>
                        <a:lnTo>
                          <a:pt x="3299" y="10431"/>
                        </a:lnTo>
                        <a:lnTo>
                          <a:pt x="2918" y="9442"/>
                        </a:lnTo>
                        <a:lnTo>
                          <a:pt x="2751" y="8395"/>
                        </a:lnTo>
                        <a:lnTo>
                          <a:pt x="2751" y="7871"/>
                        </a:lnTo>
                        <a:lnTo>
                          <a:pt x="2739" y="7335"/>
                        </a:lnTo>
                        <a:lnTo>
                          <a:pt x="2918" y="6287"/>
                        </a:lnTo>
                        <a:lnTo>
                          <a:pt x="3287" y="5299"/>
                        </a:lnTo>
                        <a:lnTo>
                          <a:pt x="3846" y="4394"/>
                        </a:lnTo>
                        <a:lnTo>
                          <a:pt x="4204" y="4001"/>
                        </a:lnTo>
                        <a:lnTo>
                          <a:pt x="4299" y="3894"/>
                        </a:lnTo>
                        <a:lnTo>
                          <a:pt x="4406" y="3799"/>
                        </a:lnTo>
                        <a:lnTo>
                          <a:pt x="4763" y="3489"/>
                        </a:lnTo>
                        <a:lnTo>
                          <a:pt x="5549" y="3001"/>
                        </a:lnTo>
                        <a:lnTo>
                          <a:pt x="6406" y="2680"/>
                        </a:lnTo>
                        <a:lnTo>
                          <a:pt x="7287" y="2537"/>
                        </a:lnTo>
                        <a:close/>
                        <a:moveTo>
                          <a:pt x="7240" y="1"/>
                        </a:moveTo>
                        <a:lnTo>
                          <a:pt x="6502" y="72"/>
                        </a:lnTo>
                        <a:lnTo>
                          <a:pt x="5775" y="215"/>
                        </a:lnTo>
                        <a:lnTo>
                          <a:pt x="5061" y="417"/>
                        </a:lnTo>
                        <a:lnTo>
                          <a:pt x="4358" y="703"/>
                        </a:lnTo>
                        <a:lnTo>
                          <a:pt x="3692" y="1048"/>
                        </a:lnTo>
                        <a:lnTo>
                          <a:pt x="3049" y="1477"/>
                        </a:lnTo>
                        <a:lnTo>
                          <a:pt x="2441" y="1965"/>
                        </a:lnTo>
                        <a:lnTo>
                          <a:pt x="2156" y="2239"/>
                        </a:lnTo>
                        <a:lnTo>
                          <a:pt x="1882" y="2525"/>
                        </a:lnTo>
                        <a:lnTo>
                          <a:pt x="1405" y="3144"/>
                        </a:lnTo>
                        <a:lnTo>
                          <a:pt x="1001" y="3799"/>
                        </a:lnTo>
                        <a:lnTo>
                          <a:pt x="655" y="4489"/>
                        </a:lnTo>
                        <a:lnTo>
                          <a:pt x="381" y="5204"/>
                        </a:lnTo>
                        <a:lnTo>
                          <a:pt x="191" y="5942"/>
                        </a:lnTo>
                        <a:lnTo>
                          <a:pt x="60" y="6704"/>
                        </a:lnTo>
                        <a:lnTo>
                          <a:pt x="0" y="7478"/>
                        </a:lnTo>
                        <a:lnTo>
                          <a:pt x="12" y="7871"/>
                        </a:lnTo>
                        <a:lnTo>
                          <a:pt x="0" y="8252"/>
                        </a:lnTo>
                        <a:lnTo>
                          <a:pt x="60" y="9026"/>
                        </a:lnTo>
                        <a:lnTo>
                          <a:pt x="191" y="9788"/>
                        </a:lnTo>
                        <a:lnTo>
                          <a:pt x="393" y="10526"/>
                        </a:lnTo>
                        <a:lnTo>
                          <a:pt x="667" y="11240"/>
                        </a:lnTo>
                        <a:lnTo>
                          <a:pt x="1012" y="11931"/>
                        </a:lnTo>
                        <a:lnTo>
                          <a:pt x="1417" y="12586"/>
                        </a:lnTo>
                        <a:lnTo>
                          <a:pt x="1894" y="13205"/>
                        </a:lnTo>
                        <a:lnTo>
                          <a:pt x="2156" y="13491"/>
                        </a:lnTo>
                        <a:lnTo>
                          <a:pt x="2441" y="13765"/>
                        </a:lnTo>
                        <a:lnTo>
                          <a:pt x="3049" y="14253"/>
                        </a:lnTo>
                        <a:lnTo>
                          <a:pt x="3692" y="14681"/>
                        </a:lnTo>
                        <a:lnTo>
                          <a:pt x="4358" y="15027"/>
                        </a:lnTo>
                        <a:lnTo>
                          <a:pt x="5061" y="15312"/>
                        </a:lnTo>
                        <a:lnTo>
                          <a:pt x="5775" y="15515"/>
                        </a:lnTo>
                        <a:lnTo>
                          <a:pt x="6502" y="15658"/>
                        </a:lnTo>
                        <a:lnTo>
                          <a:pt x="7240" y="15729"/>
                        </a:lnTo>
                        <a:lnTo>
                          <a:pt x="7978" y="15729"/>
                        </a:lnTo>
                        <a:lnTo>
                          <a:pt x="8716" y="15658"/>
                        </a:lnTo>
                        <a:lnTo>
                          <a:pt x="9442" y="15515"/>
                        </a:lnTo>
                        <a:lnTo>
                          <a:pt x="10157" y="15312"/>
                        </a:lnTo>
                        <a:lnTo>
                          <a:pt x="10859" y="15027"/>
                        </a:lnTo>
                        <a:lnTo>
                          <a:pt x="11526" y="14681"/>
                        </a:lnTo>
                        <a:lnTo>
                          <a:pt x="12169" y="14253"/>
                        </a:lnTo>
                        <a:lnTo>
                          <a:pt x="12776" y="13765"/>
                        </a:lnTo>
                        <a:lnTo>
                          <a:pt x="13062" y="13491"/>
                        </a:lnTo>
                        <a:lnTo>
                          <a:pt x="13324" y="13205"/>
                        </a:lnTo>
                        <a:lnTo>
                          <a:pt x="13800" y="12586"/>
                        </a:lnTo>
                        <a:lnTo>
                          <a:pt x="14217" y="11931"/>
                        </a:lnTo>
                        <a:lnTo>
                          <a:pt x="14550" y="11240"/>
                        </a:lnTo>
                        <a:lnTo>
                          <a:pt x="14824" y="10526"/>
                        </a:lnTo>
                        <a:lnTo>
                          <a:pt x="15027" y="9788"/>
                        </a:lnTo>
                        <a:lnTo>
                          <a:pt x="15158" y="9026"/>
                        </a:lnTo>
                        <a:lnTo>
                          <a:pt x="15205" y="8252"/>
                        </a:lnTo>
                        <a:lnTo>
                          <a:pt x="15205" y="7871"/>
                        </a:lnTo>
                        <a:lnTo>
                          <a:pt x="15205" y="7478"/>
                        </a:lnTo>
                        <a:lnTo>
                          <a:pt x="15158" y="6704"/>
                        </a:lnTo>
                        <a:lnTo>
                          <a:pt x="15027" y="5942"/>
                        </a:lnTo>
                        <a:lnTo>
                          <a:pt x="14824" y="5204"/>
                        </a:lnTo>
                        <a:lnTo>
                          <a:pt x="14550" y="4489"/>
                        </a:lnTo>
                        <a:lnTo>
                          <a:pt x="14205" y="3799"/>
                        </a:lnTo>
                        <a:lnTo>
                          <a:pt x="13800" y="3144"/>
                        </a:lnTo>
                        <a:lnTo>
                          <a:pt x="13324" y="2525"/>
                        </a:lnTo>
                        <a:lnTo>
                          <a:pt x="13062" y="2239"/>
                        </a:lnTo>
                        <a:lnTo>
                          <a:pt x="12776" y="1965"/>
                        </a:lnTo>
                        <a:lnTo>
                          <a:pt x="12169" y="1477"/>
                        </a:lnTo>
                        <a:lnTo>
                          <a:pt x="11526" y="1048"/>
                        </a:lnTo>
                        <a:lnTo>
                          <a:pt x="10859" y="703"/>
                        </a:lnTo>
                        <a:lnTo>
                          <a:pt x="10157" y="417"/>
                        </a:lnTo>
                        <a:lnTo>
                          <a:pt x="9442" y="215"/>
                        </a:lnTo>
                        <a:lnTo>
                          <a:pt x="8716" y="72"/>
                        </a:lnTo>
                        <a:lnTo>
                          <a:pt x="7978" y="1"/>
                        </a:lnTo>
                        <a:close/>
                      </a:path>
                    </a:pathLst>
                  </a:custGeom>
                  <a:solidFill>
                    <a:srgbClr val="5F636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" name="Google Shape;107;p18"/>
                  <p:cNvSpPr/>
                  <p:nvPr/>
                </p:nvSpPr>
                <p:spPr>
                  <a:xfrm>
                    <a:off x="2814758" y="1490181"/>
                    <a:ext cx="112291" cy="130662"/>
                  </a:xfrm>
                  <a:custGeom>
                    <a:rect b="b" l="l" r="r" t="t"/>
                    <a:pathLst>
                      <a:path extrusionOk="0" h="15242" w="13099">
                        <a:moveTo>
                          <a:pt x="1" y="1"/>
                        </a:moveTo>
                        <a:lnTo>
                          <a:pt x="1" y="9014"/>
                        </a:lnTo>
                        <a:lnTo>
                          <a:pt x="25" y="9717"/>
                        </a:lnTo>
                        <a:lnTo>
                          <a:pt x="215" y="10979"/>
                        </a:lnTo>
                        <a:lnTo>
                          <a:pt x="572" y="12110"/>
                        </a:lnTo>
                        <a:lnTo>
                          <a:pt x="965" y="12860"/>
                        </a:lnTo>
                        <a:lnTo>
                          <a:pt x="1275" y="13324"/>
                        </a:lnTo>
                        <a:lnTo>
                          <a:pt x="1453" y="13539"/>
                        </a:lnTo>
                        <a:lnTo>
                          <a:pt x="1632" y="13741"/>
                        </a:lnTo>
                        <a:lnTo>
                          <a:pt x="2037" y="14122"/>
                        </a:lnTo>
                        <a:lnTo>
                          <a:pt x="2477" y="14432"/>
                        </a:lnTo>
                        <a:lnTo>
                          <a:pt x="2954" y="14705"/>
                        </a:lnTo>
                        <a:lnTo>
                          <a:pt x="3478" y="14908"/>
                        </a:lnTo>
                        <a:lnTo>
                          <a:pt x="4049" y="15075"/>
                        </a:lnTo>
                        <a:lnTo>
                          <a:pt x="4656" y="15182"/>
                        </a:lnTo>
                        <a:lnTo>
                          <a:pt x="5311" y="15229"/>
                        </a:lnTo>
                        <a:lnTo>
                          <a:pt x="5657" y="15241"/>
                        </a:lnTo>
                        <a:lnTo>
                          <a:pt x="6014" y="15229"/>
                        </a:lnTo>
                        <a:lnTo>
                          <a:pt x="6728" y="15134"/>
                        </a:lnTo>
                        <a:lnTo>
                          <a:pt x="7407" y="14944"/>
                        </a:lnTo>
                        <a:lnTo>
                          <a:pt x="8074" y="14670"/>
                        </a:lnTo>
                        <a:lnTo>
                          <a:pt x="8395" y="14491"/>
                        </a:lnTo>
                        <a:lnTo>
                          <a:pt x="8681" y="14324"/>
                        </a:lnTo>
                        <a:lnTo>
                          <a:pt x="9229" y="13943"/>
                        </a:lnTo>
                        <a:lnTo>
                          <a:pt x="9717" y="13491"/>
                        </a:lnTo>
                        <a:lnTo>
                          <a:pt x="10133" y="12991"/>
                        </a:lnTo>
                        <a:lnTo>
                          <a:pt x="10324" y="12705"/>
                        </a:lnTo>
                        <a:lnTo>
                          <a:pt x="10443" y="12705"/>
                        </a:lnTo>
                        <a:lnTo>
                          <a:pt x="10443" y="14765"/>
                        </a:lnTo>
                        <a:lnTo>
                          <a:pt x="13098" y="14765"/>
                        </a:lnTo>
                        <a:lnTo>
                          <a:pt x="13098" y="1"/>
                        </a:lnTo>
                        <a:lnTo>
                          <a:pt x="10312" y="1"/>
                        </a:lnTo>
                        <a:lnTo>
                          <a:pt x="10312" y="8121"/>
                        </a:lnTo>
                        <a:lnTo>
                          <a:pt x="10300" y="8550"/>
                        </a:lnTo>
                        <a:lnTo>
                          <a:pt x="10169" y="9407"/>
                        </a:lnTo>
                        <a:lnTo>
                          <a:pt x="9895" y="10217"/>
                        </a:lnTo>
                        <a:lnTo>
                          <a:pt x="9479" y="10979"/>
                        </a:lnTo>
                        <a:lnTo>
                          <a:pt x="9229" y="11324"/>
                        </a:lnTo>
                        <a:lnTo>
                          <a:pt x="8967" y="11645"/>
                        </a:lnTo>
                        <a:lnTo>
                          <a:pt x="8336" y="12169"/>
                        </a:lnTo>
                        <a:lnTo>
                          <a:pt x="7609" y="12526"/>
                        </a:lnTo>
                        <a:lnTo>
                          <a:pt x="6823" y="12693"/>
                        </a:lnTo>
                        <a:lnTo>
                          <a:pt x="6407" y="12705"/>
                        </a:lnTo>
                        <a:lnTo>
                          <a:pt x="5966" y="12693"/>
                        </a:lnTo>
                        <a:lnTo>
                          <a:pt x="5168" y="12562"/>
                        </a:lnTo>
                        <a:lnTo>
                          <a:pt x="4490" y="12312"/>
                        </a:lnTo>
                        <a:lnTo>
                          <a:pt x="3918" y="11919"/>
                        </a:lnTo>
                        <a:lnTo>
                          <a:pt x="3454" y="11407"/>
                        </a:lnTo>
                        <a:lnTo>
                          <a:pt x="3120" y="10764"/>
                        </a:lnTo>
                        <a:lnTo>
                          <a:pt x="2882" y="9990"/>
                        </a:lnTo>
                        <a:lnTo>
                          <a:pt x="2775" y="9085"/>
                        </a:lnTo>
                        <a:lnTo>
                          <a:pt x="2763" y="8585"/>
                        </a:lnTo>
                        <a:lnTo>
                          <a:pt x="2763" y="1"/>
                        </a:lnTo>
                        <a:close/>
                      </a:path>
                    </a:pathLst>
                  </a:custGeom>
                  <a:solidFill>
                    <a:srgbClr val="5F636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" name="Google Shape;108;p18"/>
                  <p:cNvSpPr/>
                  <p:nvPr/>
                </p:nvSpPr>
                <p:spPr>
                  <a:xfrm>
                    <a:off x="2947349" y="1431699"/>
                    <a:ext cx="127293" cy="189247"/>
                  </a:xfrm>
                  <a:custGeom>
                    <a:rect b="b" l="l" r="r" t="t"/>
                    <a:pathLst>
                      <a:path extrusionOk="0" h="22076" w="14849">
                        <a:moveTo>
                          <a:pt x="7240" y="8894"/>
                        </a:moveTo>
                        <a:lnTo>
                          <a:pt x="8097" y="8930"/>
                        </a:lnTo>
                        <a:lnTo>
                          <a:pt x="8955" y="9121"/>
                        </a:lnTo>
                        <a:lnTo>
                          <a:pt x="9752" y="9490"/>
                        </a:lnTo>
                        <a:lnTo>
                          <a:pt x="10491" y="10014"/>
                        </a:lnTo>
                        <a:lnTo>
                          <a:pt x="10812" y="10347"/>
                        </a:lnTo>
                        <a:lnTo>
                          <a:pt x="11157" y="10752"/>
                        </a:lnTo>
                        <a:lnTo>
                          <a:pt x="11693" y="11657"/>
                        </a:lnTo>
                        <a:lnTo>
                          <a:pt x="12038" y="12645"/>
                        </a:lnTo>
                        <a:lnTo>
                          <a:pt x="12193" y="13681"/>
                        </a:lnTo>
                        <a:lnTo>
                          <a:pt x="12181" y="14217"/>
                        </a:lnTo>
                        <a:lnTo>
                          <a:pt x="12193" y="14741"/>
                        </a:lnTo>
                        <a:lnTo>
                          <a:pt x="12038" y="15788"/>
                        </a:lnTo>
                        <a:lnTo>
                          <a:pt x="11693" y="16777"/>
                        </a:lnTo>
                        <a:lnTo>
                          <a:pt x="11157" y="17682"/>
                        </a:lnTo>
                        <a:lnTo>
                          <a:pt x="10812" y="18086"/>
                        </a:lnTo>
                        <a:lnTo>
                          <a:pt x="10479" y="18432"/>
                        </a:lnTo>
                        <a:lnTo>
                          <a:pt x="9717" y="18979"/>
                        </a:lnTo>
                        <a:lnTo>
                          <a:pt x="8871" y="19348"/>
                        </a:lnTo>
                        <a:lnTo>
                          <a:pt x="7954" y="19527"/>
                        </a:lnTo>
                        <a:lnTo>
                          <a:pt x="7478" y="19539"/>
                        </a:lnTo>
                        <a:lnTo>
                          <a:pt x="7014" y="19527"/>
                        </a:lnTo>
                        <a:lnTo>
                          <a:pt x="6097" y="19337"/>
                        </a:lnTo>
                        <a:lnTo>
                          <a:pt x="5252" y="18967"/>
                        </a:lnTo>
                        <a:lnTo>
                          <a:pt x="4501" y="18420"/>
                        </a:lnTo>
                        <a:lnTo>
                          <a:pt x="4180" y="18086"/>
                        </a:lnTo>
                        <a:lnTo>
                          <a:pt x="3835" y="17682"/>
                        </a:lnTo>
                        <a:lnTo>
                          <a:pt x="3287" y="16777"/>
                        </a:lnTo>
                        <a:lnTo>
                          <a:pt x="2930" y="15788"/>
                        </a:lnTo>
                        <a:lnTo>
                          <a:pt x="2775" y="14753"/>
                        </a:lnTo>
                        <a:lnTo>
                          <a:pt x="2787" y="14217"/>
                        </a:lnTo>
                        <a:lnTo>
                          <a:pt x="2775" y="13681"/>
                        </a:lnTo>
                        <a:lnTo>
                          <a:pt x="2930" y="12645"/>
                        </a:lnTo>
                        <a:lnTo>
                          <a:pt x="3287" y="11657"/>
                        </a:lnTo>
                        <a:lnTo>
                          <a:pt x="3835" y="10752"/>
                        </a:lnTo>
                        <a:lnTo>
                          <a:pt x="4180" y="10347"/>
                        </a:lnTo>
                        <a:lnTo>
                          <a:pt x="4299" y="10216"/>
                        </a:lnTo>
                        <a:lnTo>
                          <a:pt x="4430" y="10097"/>
                        </a:lnTo>
                        <a:lnTo>
                          <a:pt x="4775" y="9787"/>
                        </a:lnTo>
                        <a:lnTo>
                          <a:pt x="5549" y="9323"/>
                        </a:lnTo>
                        <a:lnTo>
                          <a:pt x="6371" y="9025"/>
                        </a:lnTo>
                        <a:lnTo>
                          <a:pt x="7240" y="8894"/>
                        </a:lnTo>
                        <a:close/>
                        <a:moveTo>
                          <a:pt x="12074" y="0"/>
                        </a:moveTo>
                        <a:lnTo>
                          <a:pt x="12074" y="6823"/>
                        </a:lnTo>
                        <a:lnTo>
                          <a:pt x="12193" y="8871"/>
                        </a:lnTo>
                        <a:lnTo>
                          <a:pt x="12074" y="8871"/>
                        </a:lnTo>
                        <a:lnTo>
                          <a:pt x="11884" y="8585"/>
                        </a:lnTo>
                        <a:lnTo>
                          <a:pt x="11443" y="8061"/>
                        </a:lnTo>
                        <a:lnTo>
                          <a:pt x="10931" y="7609"/>
                        </a:lnTo>
                        <a:lnTo>
                          <a:pt x="10371" y="7216"/>
                        </a:lnTo>
                        <a:lnTo>
                          <a:pt x="10074" y="7061"/>
                        </a:lnTo>
                        <a:lnTo>
                          <a:pt x="9717" y="6882"/>
                        </a:lnTo>
                        <a:lnTo>
                          <a:pt x="8978" y="6596"/>
                        </a:lnTo>
                        <a:lnTo>
                          <a:pt x="8204" y="6418"/>
                        </a:lnTo>
                        <a:lnTo>
                          <a:pt x="7430" y="6323"/>
                        </a:lnTo>
                        <a:lnTo>
                          <a:pt x="7038" y="6323"/>
                        </a:lnTo>
                        <a:lnTo>
                          <a:pt x="6680" y="6335"/>
                        </a:lnTo>
                        <a:lnTo>
                          <a:pt x="5978" y="6406"/>
                        </a:lnTo>
                        <a:lnTo>
                          <a:pt x="5299" y="6561"/>
                        </a:lnTo>
                        <a:lnTo>
                          <a:pt x="4632" y="6775"/>
                        </a:lnTo>
                        <a:lnTo>
                          <a:pt x="4001" y="7061"/>
                        </a:lnTo>
                        <a:lnTo>
                          <a:pt x="3406" y="7418"/>
                        </a:lnTo>
                        <a:lnTo>
                          <a:pt x="2846" y="7835"/>
                        </a:lnTo>
                        <a:lnTo>
                          <a:pt x="2322" y="8323"/>
                        </a:lnTo>
                        <a:lnTo>
                          <a:pt x="2096" y="8585"/>
                        </a:lnTo>
                        <a:lnTo>
                          <a:pt x="1834" y="8883"/>
                        </a:lnTo>
                        <a:lnTo>
                          <a:pt x="1370" y="9502"/>
                        </a:lnTo>
                        <a:lnTo>
                          <a:pt x="977" y="10145"/>
                        </a:lnTo>
                        <a:lnTo>
                          <a:pt x="644" y="10835"/>
                        </a:lnTo>
                        <a:lnTo>
                          <a:pt x="370" y="11550"/>
                        </a:lnTo>
                        <a:lnTo>
                          <a:pt x="179" y="12288"/>
                        </a:lnTo>
                        <a:lnTo>
                          <a:pt x="48" y="13038"/>
                        </a:lnTo>
                        <a:lnTo>
                          <a:pt x="1" y="13812"/>
                        </a:lnTo>
                        <a:lnTo>
                          <a:pt x="13" y="14205"/>
                        </a:lnTo>
                        <a:lnTo>
                          <a:pt x="1" y="14586"/>
                        </a:lnTo>
                        <a:lnTo>
                          <a:pt x="48" y="15360"/>
                        </a:lnTo>
                        <a:lnTo>
                          <a:pt x="179" y="16110"/>
                        </a:lnTo>
                        <a:lnTo>
                          <a:pt x="370" y="16848"/>
                        </a:lnTo>
                        <a:lnTo>
                          <a:pt x="644" y="17562"/>
                        </a:lnTo>
                        <a:lnTo>
                          <a:pt x="977" y="18253"/>
                        </a:lnTo>
                        <a:lnTo>
                          <a:pt x="1370" y="18896"/>
                        </a:lnTo>
                        <a:lnTo>
                          <a:pt x="1834" y="19515"/>
                        </a:lnTo>
                        <a:lnTo>
                          <a:pt x="2096" y="19813"/>
                        </a:lnTo>
                        <a:lnTo>
                          <a:pt x="2322" y="20075"/>
                        </a:lnTo>
                        <a:lnTo>
                          <a:pt x="2834" y="20563"/>
                        </a:lnTo>
                        <a:lnTo>
                          <a:pt x="3394" y="20980"/>
                        </a:lnTo>
                        <a:lnTo>
                          <a:pt x="4001" y="21337"/>
                        </a:lnTo>
                        <a:lnTo>
                          <a:pt x="4632" y="21623"/>
                        </a:lnTo>
                        <a:lnTo>
                          <a:pt x="5287" y="21837"/>
                        </a:lnTo>
                        <a:lnTo>
                          <a:pt x="5978" y="21992"/>
                        </a:lnTo>
                        <a:lnTo>
                          <a:pt x="6680" y="22063"/>
                        </a:lnTo>
                        <a:lnTo>
                          <a:pt x="7038" y="22075"/>
                        </a:lnTo>
                        <a:lnTo>
                          <a:pt x="7430" y="22075"/>
                        </a:lnTo>
                        <a:lnTo>
                          <a:pt x="8204" y="21980"/>
                        </a:lnTo>
                        <a:lnTo>
                          <a:pt x="8978" y="21801"/>
                        </a:lnTo>
                        <a:lnTo>
                          <a:pt x="9717" y="21515"/>
                        </a:lnTo>
                        <a:lnTo>
                          <a:pt x="10074" y="21349"/>
                        </a:lnTo>
                        <a:lnTo>
                          <a:pt x="10371" y="21182"/>
                        </a:lnTo>
                        <a:lnTo>
                          <a:pt x="10931" y="20789"/>
                        </a:lnTo>
                        <a:lnTo>
                          <a:pt x="11443" y="20337"/>
                        </a:lnTo>
                        <a:lnTo>
                          <a:pt x="11884" y="19813"/>
                        </a:lnTo>
                        <a:lnTo>
                          <a:pt x="12074" y="19527"/>
                        </a:lnTo>
                        <a:lnTo>
                          <a:pt x="12193" y="19527"/>
                        </a:lnTo>
                        <a:lnTo>
                          <a:pt x="12193" y="21587"/>
                        </a:lnTo>
                        <a:lnTo>
                          <a:pt x="14848" y="21587"/>
                        </a:lnTo>
                        <a:lnTo>
                          <a:pt x="14848" y="0"/>
                        </a:lnTo>
                        <a:close/>
                      </a:path>
                    </a:pathLst>
                  </a:custGeom>
                  <a:solidFill>
                    <a:srgbClr val="5F636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sp>
          <p:nvSpPr>
            <p:cNvPr id="109" name="Google Shape;109;p18"/>
            <p:cNvSpPr/>
            <p:nvPr/>
          </p:nvSpPr>
          <p:spPr>
            <a:xfrm flipH="1" rot="10800000">
              <a:off x="831227" y="1197994"/>
              <a:ext cx="2449800" cy="6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713232" y="389211"/>
            <a:ext cx="77175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1" type="subTitle"/>
          </p:nvPr>
        </p:nvSpPr>
        <p:spPr>
          <a:xfrm>
            <a:off x="1941573" y="1855450"/>
            <a:ext cx="2482800" cy="329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/>
        </p:txBody>
      </p:sp>
      <p:sp>
        <p:nvSpPr>
          <p:cNvPr id="113" name="Google Shape;113;p19"/>
          <p:cNvSpPr txBox="1"/>
          <p:nvPr>
            <p:ph idx="2" type="subTitle"/>
          </p:nvPr>
        </p:nvSpPr>
        <p:spPr>
          <a:xfrm>
            <a:off x="1933775" y="2495550"/>
            <a:ext cx="2361600" cy="969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14" name="Google Shape;114;p19"/>
          <p:cNvSpPr txBox="1"/>
          <p:nvPr>
            <p:ph idx="3" type="subTitle"/>
          </p:nvPr>
        </p:nvSpPr>
        <p:spPr>
          <a:xfrm>
            <a:off x="5872766" y="1853184"/>
            <a:ext cx="2487300" cy="329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/>
        </p:txBody>
      </p:sp>
      <p:sp>
        <p:nvSpPr>
          <p:cNvPr id="115" name="Google Shape;115;p19"/>
          <p:cNvSpPr txBox="1"/>
          <p:nvPr>
            <p:ph idx="4" type="subTitle"/>
          </p:nvPr>
        </p:nvSpPr>
        <p:spPr>
          <a:xfrm>
            <a:off x="5872775" y="2492900"/>
            <a:ext cx="2361600" cy="969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16" name="Google Shape;116;p19"/>
          <p:cNvSpPr/>
          <p:nvPr/>
        </p:nvSpPr>
        <p:spPr>
          <a:xfrm rot="10800000">
            <a:off x="5995800" y="0"/>
            <a:ext cx="3148200" cy="1212900"/>
          </a:xfrm>
          <a:prstGeom prst="rtTriangle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9"/>
          <p:cNvSpPr/>
          <p:nvPr/>
        </p:nvSpPr>
        <p:spPr>
          <a:xfrm flipH="1">
            <a:off x="-696609" y="2123275"/>
            <a:ext cx="9898655" cy="2539956"/>
          </a:xfrm>
          <a:custGeom>
            <a:rect b="b" l="l" r="r" t="t"/>
            <a:pathLst>
              <a:path extrusionOk="0" h="56544" w="255268">
                <a:moveTo>
                  <a:pt x="182194" y="0"/>
                </a:moveTo>
                <a:cubicBezTo>
                  <a:pt x="148857" y="0"/>
                  <a:pt x="131413" y="9664"/>
                  <a:pt x="123189" y="16564"/>
                </a:cubicBezTo>
                <a:cubicBezTo>
                  <a:pt x="112292" y="25742"/>
                  <a:pt x="109040" y="32980"/>
                  <a:pt x="89149" y="32980"/>
                </a:cubicBezTo>
                <a:cubicBezTo>
                  <a:pt x="85825" y="32980"/>
                  <a:pt x="82037" y="32778"/>
                  <a:pt x="77670" y="32349"/>
                </a:cubicBezTo>
                <a:cubicBezTo>
                  <a:pt x="77260" y="32278"/>
                  <a:pt x="76851" y="32278"/>
                  <a:pt x="76370" y="32278"/>
                </a:cubicBezTo>
                <a:cubicBezTo>
                  <a:pt x="72626" y="32085"/>
                  <a:pt x="68929" y="31997"/>
                  <a:pt x="65301" y="31997"/>
                </a:cubicBezTo>
                <a:cubicBezTo>
                  <a:pt x="29217" y="31997"/>
                  <a:pt x="0" y="40701"/>
                  <a:pt x="0" y="40701"/>
                </a:cubicBezTo>
                <a:lnTo>
                  <a:pt x="410" y="54777"/>
                </a:lnTo>
                <a:lnTo>
                  <a:pt x="236656" y="56543"/>
                </a:lnTo>
                <a:cubicBezTo>
                  <a:pt x="236656" y="56543"/>
                  <a:pt x="255268" y="4141"/>
                  <a:pt x="193793" y="368"/>
                </a:cubicBezTo>
                <a:cubicBezTo>
                  <a:pt x="189728" y="117"/>
                  <a:pt x="185865" y="0"/>
                  <a:pt x="182194" y="0"/>
                </a:cubicBezTo>
                <a:close/>
              </a:path>
            </a:pathLst>
          </a:custGeom>
          <a:solidFill>
            <a:srgbClr val="336574">
              <a:alpha val="536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9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9"/>
          <p:cNvSpPr/>
          <p:nvPr/>
        </p:nvSpPr>
        <p:spPr>
          <a:xfrm>
            <a:off x="3927875" y="4347479"/>
            <a:ext cx="387600" cy="196500"/>
          </a:xfrm>
          <a:prstGeom prst="parallelogram">
            <a:avLst>
              <a:gd fmla="val 9148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0" name="Google Shape;120;p19"/>
          <p:cNvGrpSpPr/>
          <p:nvPr/>
        </p:nvGrpSpPr>
        <p:grpSpPr>
          <a:xfrm>
            <a:off x="3389744" y="4759529"/>
            <a:ext cx="563794" cy="390619"/>
            <a:chOff x="3394506" y="4742861"/>
            <a:chExt cx="563794" cy="390619"/>
          </a:xfrm>
        </p:grpSpPr>
        <p:sp>
          <p:nvSpPr>
            <p:cNvPr id="121" name="Google Shape;121;p19"/>
            <p:cNvSpPr/>
            <p:nvPr/>
          </p:nvSpPr>
          <p:spPr>
            <a:xfrm>
              <a:off x="3570700" y="4742861"/>
              <a:ext cx="387600" cy="196500"/>
            </a:xfrm>
            <a:prstGeom prst="parallelogram">
              <a:avLst>
                <a:gd fmla="val 91488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9"/>
            <p:cNvSpPr/>
            <p:nvPr/>
          </p:nvSpPr>
          <p:spPr>
            <a:xfrm>
              <a:off x="3394506" y="4936979"/>
              <a:ext cx="387600" cy="196500"/>
            </a:xfrm>
            <a:prstGeom prst="parallelogram">
              <a:avLst>
                <a:gd fmla="val 91488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_Break">
  <p:cSld name="CUSTOM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175" y="1536250"/>
            <a:ext cx="6153900" cy="20760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27650" y="4857963"/>
            <a:ext cx="659356" cy="11536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/>
        </p:nvSpPr>
        <p:spPr>
          <a:xfrm>
            <a:off x="6762575" y="-301"/>
            <a:ext cx="19242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_Title left/middle">
  <p:cSld name="CUSTOM_2_4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175" y="1536250"/>
            <a:ext cx="2688300" cy="20760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27650" y="4857963"/>
            <a:ext cx="659356" cy="11536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/>
        </p:nvSpPr>
        <p:spPr>
          <a:xfrm>
            <a:off x="6762575" y="-301"/>
            <a:ext cx="19242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_Statement">
  <p:cSld name="CUSTOM_2_4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27650" y="4857963"/>
            <a:ext cx="659356" cy="11536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/>
        </p:nvSpPr>
        <p:spPr>
          <a:xfrm>
            <a:off x="6762575" y="-301"/>
            <a:ext cx="19242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57175" y="1536250"/>
            <a:ext cx="5459100" cy="3151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_Content">
  <p:cSld name="CUSTOM_2_3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" type="body"/>
          </p:nvPr>
        </p:nvSpPr>
        <p:spPr>
          <a:xfrm>
            <a:off x="457175" y="1536250"/>
            <a:ext cx="4077000" cy="3151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type="title"/>
          </p:nvPr>
        </p:nvSpPr>
        <p:spPr>
          <a:xfrm>
            <a:off x="457175" y="460250"/>
            <a:ext cx="4077000" cy="999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27650" y="4857963"/>
            <a:ext cx="659356" cy="11536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/>
          <p:nvPr/>
        </p:nvSpPr>
        <p:spPr>
          <a:xfrm>
            <a:off x="6762575" y="-301"/>
            <a:ext cx="19242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_Callout">
  <p:cSld name="CUSTOM_2_3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idx="1" type="body"/>
          </p:nvPr>
        </p:nvSpPr>
        <p:spPr>
          <a:xfrm>
            <a:off x="457175" y="2606050"/>
            <a:ext cx="4077000" cy="208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type="title"/>
          </p:nvPr>
        </p:nvSpPr>
        <p:spPr>
          <a:xfrm>
            <a:off x="457175" y="1536250"/>
            <a:ext cx="4077000" cy="999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pic>
        <p:nvPicPr>
          <p:cNvPr id="33" name="Google Shape;3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27650" y="4857963"/>
            <a:ext cx="659356" cy="11536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/>
          <p:nvPr/>
        </p:nvSpPr>
        <p:spPr>
          <a:xfrm>
            <a:off x="6762575" y="-301"/>
            <a:ext cx="19242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_Two columns">
  <p:cSld name="CUSTOM_2_2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57175" y="460250"/>
            <a:ext cx="4077000" cy="999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457175" y="1536250"/>
            <a:ext cx="4077000" cy="3151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●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2921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○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2921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■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2921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●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2921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○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2921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■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2921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●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2921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○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2921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■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2" type="body"/>
          </p:nvPr>
        </p:nvSpPr>
        <p:spPr>
          <a:xfrm>
            <a:off x="4610125" y="1536250"/>
            <a:ext cx="4077000" cy="3151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●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2921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○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2921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■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2921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●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2921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○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2921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■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2921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●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2921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○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2921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■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pic>
        <p:nvPicPr>
          <p:cNvPr id="39" name="Google Shape;3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27650" y="4857963"/>
            <a:ext cx="659356" cy="11536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 txBox="1"/>
          <p:nvPr/>
        </p:nvSpPr>
        <p:spPr>
          <a:xfrm>
            <a:off x="6762575" y="-301"/>
            <a:ext cx="19242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_Three columns">
  <p:cSld name="CUSTOM_3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title"/>
          </p:nvPr>
        </p:nvSpPr>
        <p:spPr>
          <a:xfrm>
            <a:off x="457175" y="460250"/>
            <a:ext cx="4077000" cy="999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3" name="Google Shape;43;p9"/>
          <p:cNvSpPr txBox="1"/>
          <p:nvPr>
            <p:ph idx="1" type="body"/>
          </p:nvPr>
        </p:nvSpPr>
        <p:spPr>
          <a:xfrm>
            <a:off x="457175" y="1536250"/>
            <a:ext cx="2688300" cy="3151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3227825" y="1536250"/>
            <a:ext cx="2688300" cy="3151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3" type="body"/>
          </p:nvPr>
        </p:nvSpPr>
        <p:spPr>
          <a:xfrm>
            <a:off x="5998550" y="1536250"/>
            <a:ext cx="2688300" cy="3151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46" name="Google Shape;4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27650" y="4857963"/>
            <a:ext cx="659356" cy="115363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/>
          <p:nvPr/>
        </p:nvSpPr>
        <p:spPr>
          <a:xfrm>
            <a:off x="6762575" y="-301"/>
            <a:ext cx="19242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_Four columns">
  <p:cSld name="CUSTOM_3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457175" y="460250"/>
            <a:ext cx="4077000" cy="999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457200" y="1536250"/>
            <a:ext cx="2000400" cy="3151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2" type="body"/>
          </p:nvPr>
        </p:nvSpPr>
        <p:spPr>
          <a:xfrm>
            <a:off x="2533941" y="1536250"/>
            <a:ext cx="2000400" cy="3151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3" type="body"/>
          </p:nvPr>
        </p:nvSpPr>
        <p:spPr>
          <a:xfrm>
            <a:off x="4610318" y="1536250"/>
            <a:ext cx="2000400" cy="3151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4" type="body"/>
          </p:nvPr>
        </p:nvSpPr>
        <p:spPr>
          <a:xfrm>
            <a:off x="6686700" y="1536250"/>
            <a:ext cx="2000400" cy="3151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54" name="Google Shape;5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27650" y="4857963"/>
            <a:ext cx="659356" cy="11536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0"/>
          <p:cNvSpPr txBox="1"/>
          <p:nvPr/>
        </p:nvSpPr>
        <p:spPr>
          <a:xfrm>
            <a:off x="6762575" y="-301"/>
            <a:ext cx="19242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175" y="460250"/>
            <a:ext cx="61539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175" y="1536250"/>
            <a:ext cx="6153900" cy="31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●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2921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○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2921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■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2921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●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2921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○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2921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■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2921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●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2921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○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2921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Google Sans"/>
              <a:buChar char="■"/>
              <a:defRPr sz="10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90">
          <p15:clr>
            <a:schemeClr val="accent1"/>
          </p15:clr>
        </p15:guide>
        <p15:guide id="2" orient="horz" pos="920">
          <p15:clr>
            <a:schemeClr val="accent1"/>
          </p15:clr>
        </p15:guide>
        <p15:guide id="3" orient="horz" pos="968">
          <p15:clr>
            <a:schemeClr val="accent1"/>
          </p15:clr>
        </p15:guide>
        <p15:guide id="4" orient="horz" pos="1596">
          <p15:clr>
            <a:schemeClr val="accent1"/>
          </p15:clr>
        </p15:guide>
        <p15:guide id="5" orient="horz" pos="1642">
          <p15:clr>
            <a:schemeClr val="accent1"/>
          </p15:clr>
        </p15:guide>
        <p15:guide id="6" orient="horz" pos="2275">
          <p15:clr>
            <a:schemeClr val="accent1"/>
          </p15:clr>
        </p15:guide>
        <p15:guide id="7" orient="horz" pos="2323">
          <p15:clr>
            <a:schemeClr val="accent1"/>
          </p15:clr>
        </p15:guide>
        <p15:guide id="8" pos="288">
          <p15:clr>
            <a:schemeClr val="accent1"/>
          </p15:clr>
        </p15:guide>
        <p15:guide id="9" pos="1549">
          <p15:clr>
            <a:schemeClr val="accent1"/>
          </p15:clr>
        </p15:guide>
        <p15:guide id="10" pos="1596">
          <p15:clr>
            <a:schemeClr val="accent1"/>
          </p15:clr>
        </p15:guide>
        <p15:guide id="11" pos="1981">
          <p15:clr>
            <a:schemeClr val="accent2"/>
          </p15:clr>
        </p15:guide>
        <p15:guide id="12" pos="2033">
          <p15:clr>
            <a:schemeClr val="accent2"/>
          </p15:clr>
        </p15:guide>
        <p15:guide id="13" pos="2856">
          <p15:clr>
            <a:schemeClr val="accent1"/>
          </p15:clr>
        </p15:guide>
        <p15:guide id="14" pos="2904">
          <p15:clr>
            <a:schemeClr val="accent1"/>
          </p15:clr>
        </p15:guide>
        <p15:guide id="15" pos="3727">
          <p15:clr>
            <a:schemeClr val="accent2"/>
          </p15:clr>
        </p15:guide>
        <p15:guide id="16" pos="3779">
          <p15:clr>
            <a:schemeClr val="accent2"/>
          </p15:clr>
        </p15:guide>
        <p15:guide id="17" pos="4164">
          <p15:clr>
            <a:schemeClr val="accent1"/>
          </p15:clr>
        </p15:guide>
        <p15:guide id="18" pos="4211">
          <p15:clr>
            <a:schemeClr val="accent1"/>
          </p15:clr>
        </p15:guide>
        <p15:guide id="19" pos="5472">
          <p15:clr>
            <a:schemeClr val="accent1"/>
          </p15:clr>
        </p15:guide>
        <p15:guide id="20" orient="horz" pos="2953">
          <p15:clr>
            <a:schemeClr val="accent1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713232" y="389211"/>
            <a:ext cx="77175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Google Sans"/>
                <a:ea typeface="Google Sans"/>
                <a:cs typeface="Google Sans"/>
                <a:sym typeface="Google Sans"/>
              </a:rPr>
              <a:t>Minnesota Interstate Traffic Volume</a:t>
            </a:r>
            <a:endParaRPr b="1" sz="21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8" name="Google Shape;128;p20"/>
          <p:cNvSpPr txBox="1"/>
          <p:nvPr>
            <p:ph idx="1" type="subTitle"/>
          </p:nvPr>
        </p:nvSpPr>
        <p:spPr>
          <a:xfrm>
            <a:off x="2398775" y="1474450"/>
            <a:ext cx="2756700" cy="388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Google Sans"/>
                <a:ea typeface="Google Sans"/>
                <a:cs typeface="Google Sans"/>
                <a:sym typeface="Google Sans"/>
              </a:rPr>
              <a:t>An in-depth analysis of traffic patterns on our interstate highways</a:t>
            </a:r>
            <a:endParaRPr sz="1300"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129" name="Google Shape;129;p20"/>
          <p:cNvGrpSpPr/>
          <p:nvPr/>
        </p:nvGrpSpPr>
        <p:grpSpPr>
          <a:xfrm>
            <a:off x="5173120" y="1048631"/>
            <a:ext cx="5158658" cy="3620319"/>
            <a:chOff x="5173120" y="1048631"/>
            <a:chExt cx="5158658" cy="3620319"/>
          </a:xfrm>
        </p:grpSpPr>
        <p:sp>
          <p:nvSpPr>
            <p:cNvPr id="130" name="Google Shape;130;p20"/>
            <p:cNvSpPr/>
            <p:nvPr/>
          </p:nvSpPr>
          <p:spPr>
            <a:xfrm>
              <a:off x="9396814" y="3751250"/>
              <a:ext cx="661200" cy="917700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1" name="Google Shape;131;p20"/>
            <p:cNvGrpSpPr/>
            <p:nvPr/>
          </p:nvGrpSpPr>
          <p:grpSpPr>
            <a:xfrm>
              <a:off x="5173120" y="1048631"/>
              <a:ext cx="5158658" cy="3620319"/>
              <a:chOff x="5173120" y="1048631"/>
              <a:chExt cx="5158658" cy="3620319"/>
            </a:xfrm>
          </p:grpSpPr>
          <p:sp>
            <p:nvSpPr>
              <p:cNvPr id="132" name="Google Shape;132;p20"/>
              <p:cNvSpPr/>
              <p:nvPr/>
            </p:nvSpPr>
            <p:spPr>
              <a:xfrm>
                <a:off x="5467950" y="3751250"/>
                <a:ext cx="661200" cy="917700"/>
              </a:xfrm>
              <a:prstGeom prst="roundRect">
                <a:avLst>
                  <a:gd fmla="val 16667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3" name="Google Shape;133;p20"/>
              <p:cNvGrpSpPr/>
              <p:nvPr/>
            </p:nvGrpSpPr>
            <p:grpSpPr>
              <a:xfrm>
                <a:off x="5173120" y="1048631"/>
                <a:ext cx="5158658" cy="3231941"/>
                <a:chOff x="5593100" y="1024150"/>
                <a:chExt cx="594425" cy="372425"/>
              </a:xfrm>
            </p:grpSpPr>
            <p:sp>
              <p:nvSpPr>
                <p:cNvPr id="134" name="Google Shape;134;p20"/>
                <p:cNvSpPr/>
                <p:nvPr/>
              </p:nvSpPr>
              <p:spPr>
                <a:xfrm>
                  <a:off x="5593100" y="1117900"/>
                  <a:ext cx="67550" cy="46900"/>
                </a:xfrm>
                <a:custGeom>
                  <a:rect b="b" l="l" r="r" t="t"/>
                  <a:pathLst>
                    <a:path extrusionOk="0" h="1876" w="2702">
                      <a:moveTo>
                        <a:pt x="1990" y="1"/>
                      </a:moveTo>
                      <a:cubicBezTo>
                        <a:pt x="1439" y="1"/>
                        <a:pt x="588" y="211"/>
                        <a:pt x="340" y="513"/>
                      </a:cubicBezTo>
                      <a:cubicBezTo>
                        <a:pt x="0" y="926"/>
                        <a:pt x="437" y="1583"/>
                        <a:pt x="705" y="1707"/>
                      </a:cubicBezTo>
                      <a:cubicBezTo>
                        <a:pt x="974" y="1827"/>
                        <a:pt x="1923" y="1875"/>
                        <a:pt x="1923" y="1875"/>
                      </a:cubicBezTo>
                      <a:lnTo>
                        <a:pt x="2701" y="1121"/>
                      </a:lnTo>
                      <a:cubicBezTo>
                        <a:pt x="2701" y="1121"/>
                        <a:pt x="2656" y="299"/>
                        <a:pt x="2436" y="97"/>
                      </a:cubicBezTo>
                      <a:cubicBezTo>
                        <a:pt x="2362" y="31"/>
                        <a:pt x="2198" y="1"/>
                        <a:pt x="1990" y="1"/>
                      </a:cubicBezTo>
                      <a:close/>
                    </a:path>
                  </a:pathLst>
                </a:custGeom>
                <a:solidFill>
                  <a:srgbClr val="E83D3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" name="Google Shape;135;p20"/>
                <p:cNvSpPr/>
                <p:nvPr/>
              </p:nvSpPr>
              <p:spPr>
                <a:xfrm>
                  <a:off x="5641175" y="1145925"/>
                  <a:ext cx="35275" cy="26175"/>
                </a:xfrm>
                <a:custGeom>
                  <a:rect b="b" l="l" r="r" t="t"/>
                  <a:pathLst>
                    <a:path extrusionOk="0" h="1047" w="1411">
                      <a:moveTo>
                        <a:pt x="778" y="0"/>
                      </a:moveTo>
                      <a:lnTo>
                        <a:pt x="0" y="754"/>
                      </a:lnTo>
                      <a:lnTo>
                        <a:pt x="1291" y="1047"/>
                      </a:lnTo>
                      <a:lnTo>
                        <a:pt x="1410" y="145"/>
                      </a:lnTo>
                      <a:cubicBezTo>
                        <a:pt x="1339" y="145"/>
                        <a:pt x="778" y="0"/>
                        <a:pt x="7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" name="Google Shape;136;p20"/>
                <p:cNvSpPr/>
                <p:nvPr/>
              </p:nvSpPr>
              <p:spPr>
                <a:xfrm>
                  <a:off x="5600675" y="1117900"/>
                  <a:ext cx="59975" cy="35975"/>
                </a:xfrm>
                <a:custGeom>
                  <a:rect b="b" l="l" r="r" t="t"/>
                  <a:pathLst>
                    <a:path extrusionOk="0" h="1439" w="2399">
                      <a:moveTo>
                        <a:pt x="1687" y="1"/>
                      </a:moveTo>
                      <a:cubicBezTo>
                        <a:pt x="1136" y="1"/>
                        <a:pt x="285" y="211"/>
                        <a:pt x="37" y="513"/>
                      </a:cubicBezTo>
                      <a:cubicBezTo>
                        <a:pt x="24" y="526"/>
                        <a:pt x="13" y="543"/>
                        <a:pt x="0" y="561"/>
                      </a:cubicBezTo>
                      <a:cubicBezTo>
                        <a:pt x="72" y="709"/>
                        <a:pt x="203" y="846"/>
                        <a:pt x="372" y="950"/>
                      </a:cubicBezTo>
                      <a:cubicBezTo>
                        <a:pt x="612" y="1094"/>
                        <a:pt x="891" y="1163"/>
                        <a:pt x="1163" y="1228"/>
                      </a:cubicBezTo>
                      <a:cubicBezTo>
                        <a:pt x="1404" y="1287"/>
                        <a:pt x="1647" y="1345"/>
                        <a:pt x="1889" y="1404"/>
                      </a:cubicBezTo>
                      <a:cubicBezTo>
                        <a:pt x="1947" y="1418"/>
                        <a:pt x="2009" y="1431"/>
                        <a:pt x="2071" y="1438"/>
                      </a:cubicBezTo>
                      <a:lnTo>
                        <a:pt x="2398" y="1121"/>
                      </a:lnTo>
                      <a:cubicBezTo>
                        <a:pt x="2398" y="1121"/>
                        <a:pt x="2353" y="299"/>
                        <a:pt x="2133" y="97"/>
                      </a:cubicBezTo>
                      <a:cubicBezTo>
                        <a:pt x="2059" y="31"/>
                        <a:pt x="1895" y="1"/>
                        <a:pt x="1687" y="1"/>
                      </a:cubicBez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" name="Google Shape;137;p20"/>
                <p:cNvSpPr/>
                <p:nvPr/>
              </p:nvSpPr>
              <p:spPr>
                <a:xfrm>
                  <a:off x="5599875" y="1146950"/>
                  <a:ext cx="28775" cy="13450"/>
                </a:xfrm>
                <a:custGeom>
                  <a:rect b="b" l="l" r="r" t="t"/>
                  <a:pathLst>
                    <a:path extrusionOk="0" h="538" w="1151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94" y="248"/>
                        <a:pt x="280" y="466"/>
                        <a:pt x="424" y="537"/>
                      </a:cubicBezTo>
                      <a:cubicBezTo>
                        <a:pt x="620" y="493"/>
                        <a:pt x="817" y="448"/>
                        <a:pt x="1012" y="404"/>
                      </a:cubicBezTo>
                      <a:cubicBezTo>
                        <a:pt x="1054" y="393"/>
                        <a:pt x="1098" y="383"/>
                        <a:pt x="1122" y="348"/>
                      </a:cubicBezTo>
                      <a:cubicBezTo>
                        <a:pt x="1150" y="314"/>
                        <a:pt x="1133" y="242"/>
                        <a:pt x="1092" y="231"/>
                      </a:cubicBezTo>
                      <a:cubicBezTo>
                        <a:pt x="734" y="135"/>
                        <a:pt x="369" y="59"/>
                        <a:pt x="1" y="1"/>
                      </a:cubicBezTo>
                      <a:close/>
                    </a:path>
                  </a:pathLst>
                </a:custGeom>
                <a:solidFill>
                  <a:srgbClr val="F4D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" name="Google Shape;138;p20"/>
                <p:cNvSpPr/>
                <p:nvPr/>
              </p:nvSpPr>
              <p:spPr>
                <a:xfrm>
                  <a:off x="6119975" y="1117900"/>
                  <a:ext cx="67550" cy="46900"/>
                </a:xfrm>
                <a:custGeom>
                  <a:rect b="b" l="l" r="r" t="t"/>
                  <a:pathLst>
                    <a:path extrusionOk="0" h="1876" w="2702">
                      <a:moveTo>
                        <a:pt x="714" y="1"/>
                      </a:moveTo>
                      <a:cubicBezTo>
                        <a:pt x="507" y="1"/>
                        <a:pt x="342" y="31"/>
                        <a:pt x="269" y="97"/>
                      </a:cubicBezTo>
                      <a:cubicBezTo>
                        <a:pt x="48" y="299"/>
                        <a:pt x="1" y="1121"/>
                        <a:pt x="1" y="1121"/>
                      </a:cubicBezTo>
                      <a:lnTo>
                        <a:pt x="778" y="1875"/>
                      </a:lnTo>
                      <a:cubicBezTo>
                        <a:pt x="778" y="1875"/>
                        <a:pt x="1728" y="1827"/>
                        <a:pt x="1996" y="1707"/>
                      </a:cubicBezTo>
                      <a:cubicBezTo>
                        <a:pt x="2265" y="1583"/>
                        <a:pt x="2701" y="926"/>
                        <a:pt x="2360" y="513"/>
                      </a:cubicBezTo>
                      <a:cubicBezTo>
                        <a:pt x="2113" y="211"/>
                        <a:pt x="1264" y="1"/>
                        <a:pt x="714" y="1"/>
                      </a:cubicBezTo>
                      <a:close/>
                    </a:path>
                  </a:pathLst>
                </a:custGeom>
                <a:solidFill>
                  <a:srgbClr val="E83D3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9" name="Google Shape;139;p20"/>
                <p:cNvSpPr/>
                <p:nvPr/>
              </p:nvSpPr>
              <p:spPr>
                <a:xfrm>
                  <a:off x="6104150" y="1145925"/>
                  <a:ext cx="35300" cy="26175"/>
                </a:xfrm>
                <a:custGeom>
                  <a:rect b="b" l="l" r="r" t="t"/>
                  <a:pathLst>
                    <a:path extrusionOk="0" h="1047" w="1412">
                      <a:moveTo>
                        <a:pt x="634" y="0"/>
                      </a:moveTo>
                      <a:cubicBezTo>
                        <a:pt x="634" y="0"/>
                        <a:pt x="73" y="145"/>
                        <a:pt x="0" y="145"/>
                      </a:cubicBezTo>
                      <a:lnTo>
                        <a:pt x="121" y="1047"/>
                      </a:lnTo>
                      <a:lnTo>
                        <a:pt x="1411" y="754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0" name="Google Shape;140;p20"/>
                <p:cNvSpPr/>
                <p:nvPr/>
              </p:nvSpPr>
              <p:spPr>
                <a:xfrm>
                  <a:off x="6119975" y="1117900"/>
                  <a:ext cx="59975" cy="35975"/>
                </a:xfrm>
                <a:custGeom>
                  <a:rect b="b" l="l" r="r" t="t"/>
                  <a:pathLst>
                    <a:path extrusionOk="0" h="1439" w="2399">
                      <a:moveTo>
                        <a:pt x="714" y="1"/>
                      </a:moveTo>
                      <a:cubicBezTo>
                        <a:pt x="507" y="1"/>
                        <a:pt x="342" y="31"/>
                        <a:pt x="269" y="97"/>
                      </a:cubicBezTo>
                      <a:cubicBezTo>
                        <a:pt x="48" y="299"/>
                        <a:pt x="1" y="1121"/>
                        <a:pt x="1" y="1121"/>
                      </a:cubicBezTo>
                      <a:lnTo>
                        <a:pt x="331" y="1438"/>
                      </a:lnTo>
                      <a:cubicBezTo>
                        <a:pt x="389" y="1431"/>
                        <a:pt x="451" y="1418"/>
                        <a:pt x="510" y="1404"/>
                      </a:cubicBezTo>
                      <a:cubicBezTo>
                        <a:pt x="754" y="1345"/>
                        <a:pt x="995" y="1287"/>
                        <a:pt x="1236" y="1228"/>
                      </a:cubicBezTo>
                      <a:cubicBezTo>
                        <a:pt x="1511" y="1163"/>
                        <a:pt x="1786" y="1094"/>
                        <a:pt x="2027" y="950"/>
                      </a:cubicBezTo>
                      <a:cubicBezTo>
                        <a:pt x="2195" y="846"/>
                        <a:pt x="2327" y="709"/>
                        <a:pt x="2398" y="561"/>
                      </a:cubicBezTo>
                      <a:cubicBezTo>
                        <a:pt x="2388" y="543"/>
                        <a:pt x="2374" y="526"/>
                        <a:pt x="2360" y="513"/>
                      </a:cubicBezTo>
                      <a:cubicBezTo>
                        <a:pt x="2113" y="211"/>
                        <a:pt x="1264" y="1"/>
                        <a:pt x="714" y="1"/>
                      </a:cubicBez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" name="Google Shape;141;p20"/>
                <p:cNvSpPr/>
                <p:nvPr/>
              </p:nvSpPr>
              <p:spPr>
                <a:xfrm>
                  <a:off x="6152050" y="1146950"/>
                  <a:ext cx="28675" cy="13450"/>
                </a:xfrm>
                <a:custGeom>
                  <a:rect b="b" l="l" r="r" t="t"/>
                  <a:pathLst>
                    <a:path extrusionOk="0" h="538" w="1147">
                      <a:moveTo>
                        <a:pt x="1147" y="1"/>
                      </a:moveTo>
                      <a:cubicBezTo>
                        <a:pt x="778" y="59"/>
                        <a:pt x="417" y="135"/>
                        <a:pt x="56" y="231"/>
                      </a:cubicBezTo>
                      <a:cubicBezTo>
                        <a:pt x="15" y="242"/>
                        <a:pt x="1" y="314"/>
                        <a:pt x="25" y="348"/>
                      </a:cubicBezTo>
                      <a:cubicBezTo>
                        <a:pt x="49" y="383"/>
                        <a:pt x="97" y="393"/>
                        <a:pt x="139" y="404"/>
                      </a:cubicBezTo>
                      <a:cubicBezTo>
                        <a:pt x="334" y="448"/>
                        <a:pt x="527" y="493"/>
                        <a:pt x="723" y="537"/>
                      </a:cubicBezTo>
                      <a:lnTo>
                        <a:pt x="726" y="537"/>
                      </a:lnTo>
                      <a:cubicBezTo>
                        <a:pt x="868" y="466"/>
                        <a:pt x="1053" y="248"/>
                        <a:pt x="1147" y="1"/>
                      </a:cubicBezTo>
                      <a:close/>
                    </a:path>
                  </a:pathLst>
                </a:custGeom>
                <a:solidFill>
                  <a:srgbClr val="F4D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" name="Google Shape;142;p20"/>
                <p:cNvSpPr/>
                <p:nvPr/>
              </p:nvSpPr>
              <p:spPr>
                <a:xfrm>
                  <a:off x="5759350" y="1351050"/>
                  <a:ext cx="263375" cy="45525"/>
                </a:xfrm>
                <a:custGeom>
                  <a:rect b="b" l="l" r="r" t="t"/>
                  <a:pathLst>
                    <a:path extrusionOk="0" h="1821" w="10535">
                      <a:moveTo>
                        <a:pt x="7800" y="1"/>
                      </a:moveTo>
                      <a:cubicBezTo>
                        <a:pt x="7800" y="1"/>
                        <a:pt x="6052" y="35"/>
                        <a:pt x="5839" y="35"/>
                      </a:cubicBezTo>
                      <a:cubicBezTo>
                        <a:pt x="5621" y="35"/>
                        <a:pt x="2306" y="500"/>
                        <a:pt x="2306" y="500"/>
                      </a:cubicBezTo>
                      <a:lnTo>
                        <a:pt x="664" y="1033"/>
                      </a:lnTo>
                      <a:lnTo>
                        <a:pt x="0" y="1463"/>
                      </a:lnTo>
                      <a:lnTo>
                        <a:pt x="699" y="1821"/>
                      </a:lnTo>
                      <a:lnTo>
                        <a:pt x="9189" y="1821"/>
                      </a:lnTo>
                      <a:lnTo>
                        <a:pt x="10534" y="1463"/>
                      </a:lnTo>
                      <a:cubicBezTo>
                        <a:pt x="10534" y="1463"/>
                        <a:pt x="10332" y="465"/>
                        <a:pt x="10225" y="427"/>
                      </a:cubicBezTo>
                      <a:cubicBezTo>
                        <a:pt x="10118" y="393"/>
                        <a:pt x="7800" y="1"/>
                        <a:pt x="7800" y="1"/>
                      </a:cubicBezTo>
                      <a:close/>
                    </a:path>
                  </a:pathLst>
                </a:custGeom>
                <a:solidFill>
                  <a:srgbClr val="38354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" name="Google Shape;143;p20"/>
                <p:cNvSpPr/>
                <p:nvPr/>
              </p:nvSpPr>
              <p:spPr>
                <a:xfrm>
                  <a:off x="5618975" y="1024150"/>
                  <a:ext cx="544025" cy="363500"/>
                </a:xfrm>
                <a:custGeom>
                  <a:rect b="b" l="l" r="r" t="t"/>
                  <a:pathLst>
                    <a:path extrusionOk="0" h="14540" w="21761">
                      <a:moveTo>
                        <a:pt x="10986" y="1510"/>
                      </a:moveTo>
                      <a:cubicBezTo>
                        <a:pt x="11465" y="1510"/>
                        <a:pt x="12665" y="1538"/>
                        <a:pt x="14291" y="1789"/>
                      </a:cubicBezTo>
                      <a:cubicBezTo>
                        <a:pt x="14409" y="1807"/>
                        <a:pt x="14515" y="1872"/>
                        <a:pt x="14588" y="1964"/>
                      </a:cubicBezTo>
                      <a:cubicBezTo>
                        <a:pt x="14746" y="2161"/>
                        <a:pt x="15018" y="2529"/>
                        <a:pt x="15176" y="2869"/>
                      </a:cubicBezTo>
                      <a:cubicBezTo>
                        <a:pt x="15414" y="3368"/>
                        <a:pt x="15953" y="4160"/>
                        <a:pt x="15163" y="4160"/>
                      </a:cubicBezTo>
                      <a:lnTo>
                        <a:pt x="6630" y="4160"/>
                      </a:lnTo>
                      <a:cubicBezTo>
                        <a:pt x="5839" y="4160"/>
                        <a:pt x="6379" y="3368"/>
                        <a:pt x="6617" y="2869"/>
                      </a:cubicBezTo>
                      <a:cubicBezTo>
                        <a:pt x="6778" y="2529"/>
                        <a:pt x="7050" y="2161"/>
                        <a:pt x="7205" y="1964"/>
                      </a:cubicBezTo>
                      <a:cubicBezTo>
                        <a:pt x="7277" y="1872"/>
                        <a:pt x="7384" y="1807"/>
                        <a:pt x="7500" y="1789"/>
                      </a:cubicBezTo>
                      <a:cubicBezTo>
                        <a:pt x="9127" y="1538"/>
                        <a:pt x="10327" y="1510"/>
                        <a:pt x="10806" y="1510"/>
                      </a:cubicBezTo>
                      <a:cubicBezTo>
                        <a:pt x="10840" y="1510"/>
                        <a:pt x="10870" y="1510"/>
                        <a:pt x="10896" y="1510"/>
                      </a:cubicBezTo>
                      <a:cubicBezTo>
                        <a:pt x="10923" y="1510"/>
                        <a:pt x="10953" y="1510"/>
                        <a:pt x="10986" y="1510"/>
                      </a:cubicBezTo>
                      <a:close/>
                      <a:moveTo>
                        <a:pt x="10821" y="1"/>
                      </a:moveTo>
                      <a:cubicBezTo>
                        <a:pt x="9911" y="1"/>
                        <a:pt x="9001" y="46"/>
                        <a:pt x="8096" y="135"/>
                      </a:cubicBezTo>
                      <a:cubicBezTo>
                        <a:pt x="6651" y="276"/>
                        <a:pt x="5079" y="447"/>
                        <a:pt x="4662" y="554"/>
                      </a:cubicBezTo>
                      <a:cubicBezTo>
                        <a:pt x="3568" y="840"/>
                        <a:pt x="1762" y="5835"/>
                        <a:pt x="1762" y="5835"/>
                      </a:cubicBezTo>
                      <a:lnTo>
                        <a:pt x="1026" y="6313"/>
                      </a:lnTo>
                      <a:cubicBezTo>
                        <a:pt x="778" y="6475"/>
                        <a:pt x="585" y="6702"/>
                        <a:pt x="465" y="6970"/>
                      </a:cubicBezTo>
                      <a:cubicBezTo>
                        <a:pt x="300" y="7335"/>
                        <a:pt x="97" y="7851"/>
                        <a:pt x="97" y="8164"/>
                      </a:cubicBezTo>
                      <a:cubicBezTo>
                        <a:pt x="97" y="8687"/>
                        <a:pt x="1" y="11208"/>
                        <a:pt x="190" y="12636"/>
                      </a:cubicBezTo>
                      <a:cubicBezTo>
                        <a:pt x="290" y="13379"/>
                        <a:pt x="441" y="13865"/>
                        <a:pt x="561" y="14157"/>
                      </a:cubicBezTo>
                      <a:cubicBezTo>
                        <a:pt x="658" y="14387"/>
                        <a:pt x="882" y="14539"/>
                        <a:pt x="1129" y="14539"/>
                      </a:cubicBezTo>
                      <a:lnTo>
                        <a:pt x="5615" y="14539"/>
                      </a:lnTo>
                      <a:lnTo>
                        <a:pt x="6613" y="14301"/>
                      </a:lnTo>
                      <a:lnTo>
                        <a:pt x="15148" y="14301"/>
                      </a:lnTo>
                      <a:lnTo>
                        <a:pt x="16149" y="14539"/>
                      </a:lnTo>
                      <a:lnTo>
                        <a:pt x="20633" y="14539"/>
                      </a:lnTo>
                      <a:cubicBezTo>
                        <a:pt x="20880" y="14539"/>
                        <a:pt x="21103" y="14387"/>
                        <a:pt x="21200" y="14157"/>
                      </a:cubicBezTo>
                      <a:cubicBezTo>
                        <a:pt x="21320" y="13865"/>
                        <a:pt x="21471" y="13379"/>
                        <a:pt x="21571" y="12636"/>
                      </a:cubicBezTo>
                      <a:cubicBezTo>
                        <a:pt x="21760" y="11208"/>
                        <a:pt x="21665" y="8687"/>
                        <a:pt x="21665" y="8164"/>
                      </a:cubicBezTo>
                      <a:cubicBezTo>
                        <a:pt x="21665" y="7851"/>
                        <a:pt x="21462" y="7335"/>
                        <a:pt x="21300" y="6970"/>
                      </a:cubicBezTo>
                      <a:cubicBezTo>
                        <a:pt x="21179" y="6702"/>
                        <a:pt x="20984" y="6475"/>
                        <a:pt x="20739" y="6313"/>
                      </a:cubicBezTo>
                      <a:lnTo>
                        <a:pt x="20003" y="5835"/>
                      </a:lnTo>
                      <a:cubicBezTo>
                        <a:pt x="20003" y="5835"/>
                        <a:pt x="18193" y="840"/>
                        <a:pt x="17099" y="554"/>
                      </a:cubicBezTo>
                      <a:cubicBezTo>
                        <a:pt x="16673" y="444"/>
                        <a:pt x="14935" y="265"/>
                        <a:pt x="13387" y="120"/>
                      </a:cubicBezTo>
                      <a:cubicBezTo>
                        <a:pt x="12533" y="40"/>
                        <a:pt x="11677" y="1"/>
                        <a:pt x="10821" y="1"/>
                      </a:cubicBezTo>
                      <a:close/>
                    </a:path>
                  </a:pathLst>
                </a:custGeom>
                <a:solidFill>
                  <a:srgbClr val="E83D3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" name="Google Shape;144;p20"/>
                <p:cNvSpPr/>
                <p:nvPr/>
              </p:nvSpPr>
              <p:spPr>
                <a:xfrm>
                  <a:off x="5684950" y="1155725"/>
                  <a:ext cx="413900" cy="73100"/>
                </a:xfrm>
                <a:custGeom>
                  <a:rect b="b" l="l" r="r" t="t"/>
                  <a:pathLst>
                    <a:path extrusionOk="0" h="2924" w="16556">
                      <a:moveTo>
                        <a:pt x="0" y="1"/>
                      </a:moveTo>
                      <a:cubicBezTo>
                        <a:pt x="1" y="1"/>
                        <a:pt x="1050" y="999"/>
                        <a:pt x="1762" y="1666"/>
                      </a:cubicBezTo>
                      <a:cubicBezTo>
                        <a:pt x="2474" y="2330"/>
                        <a:pt x="3141" y="2852"/>
                        <a:pt x="5140" y="2901"/>
                      </a:cubicBezTo>
                      <a:cubicBezTo>
                        <a:pt x="5807" y="2918"/>
                        <a:pt x="6384" y="2924"/>
                        <a:pt x="6857" y="2924"/>
                      </a:cubicBezTo>
                      <a:cubicBezTo>
                        <a:pt x="7635" y="2924"/>
                        <a:pt x="8130" y="2909"/>
                        <a:pt x="8278" y="2905"/>
                      </a:cubicBezTo>
                      <a:cubicBezTo>
                        <a:pt x="8425" y="2909"/>
                        <a:pt x="8920" y="2924"/>
                        <a:pt x="9698" y="2924"/>
                      </a:cubicBezTo>
                      <a:cubicBezTo>
                        <a:pt x="10171" y="2924"/>
                        <a:pt x="10748" y="2918"/>
                        <a:pt x="11415" y="2901"/>
                      </a:cubicBezTo>
                      <a:cubicBezTo>
                        <a:pt x="13414" y="2852"/>
                        <a:pt x="14082" y="2330"/>
                        <a:pt x="14794" y="1666"/>
                      </a:cubicBezTo>
                      <a:cubicBezTo>
                        <a:pt x="15506" y="999"/>
                        <a:pt x="16555" y="1"/>
                        <a:pt x="16555" y="1"/>
                      </a:cubicBezTo>
                      <a:lnTo>
                        <a:pt x="16555" y="1"/>
                      </a:lnTo>
                      <a:lnTo>
                        <a:pt x="8278" y="4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" name="Google Shape;145;p20"/>
                <p:cNvSpPr/>
                <p:nvPr/>
              </p:nvSpPr>
              <p:spPr>
                <a:xfrm>
                  <a:off x="5854225" y="1061900"/>
                  <a:ext cx="74925" cy="19450"/>
                </a:xfrm>
                <a:custGeom>
                  <a:rect b="b" l="l" r="r" t="t"/>
                  <a:pathLst>
                    <a:path extrusionOk="0" h="778" w="2997">
                      <a:moveTo>
                        <a:pt x="35" y="0"/>
                      </a:moveTo>
                      <a:cubicBezTo>
                        <a:pt x="14" y="0"/>
                        <a:pt x="0" y="14"/>
                        <a:pt x="0" y="35"/>
                      </a:cubicBezTo>
                      <a:lnTo>
                        <a:pt x="0" y="747"/>
                      </a:lnTo>
                      <a:cubicBezTo>
                        <a:pt x="0" y="764"/>
                        <a:pt x="14" y="778"/>
                        <a:pt x="35" y="778"/>
                      </a:cubicBezTo>
                      <a:lnTo>
                        <a:pt x="2962" y="778"/>
                      </a:lnTo>
                      <a:cubicBezTo>
                        <a:pt x="2979" y="778"/>
                        <a:pt x="2996" y="764"/>
                        <a:pt x="2996" y="747"/>
                      </a:cubicBezTo>
                      <a:lnTo>
                        <a:pt x="2996" y="35"/>
                      </a:lnTo>
                      <a:cubicBezTo>
                        <a:pt x="2996" y="14"/>
                        <a:pt x="2979" y="0"/>
                        <a:pt x="29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" name="Google Shape;146;p20"/>
                <p:cNvSpPr/>
                <p:nvPr/>
              </p:nvSpPr>
              <p:spPr>
                <a:xfrm>
                  <a:off x="5764775" y="1090625"/>
                  <a:ext cx="58575" cy="43875"/>
                </a:xfrm>
                <a:custGeom>
                  <a:rect b="b" l="l" r="r" t="t"/>
                  <a:pathLst>
                    <a:path extrusionOk="0" h="1755" w="2343">
                      <a:moveTo>
                        <a:pt x="729" y="0"/>
                      </a:moveTo>
                      <a:cubicBezTo>
                        <a:pt x="558" y="0"/>
                        <a:pt x="402" y="114"/>
                        <a:pt x="355" y="283"/>
                      </a:cubicBezTo>
                      <a:lnTo>
                        <a:pt x="72" y="1256"/>
                      </a:lnTo>
                      <a:cubicBezTo>
                        <a:pt x="0" y="1507"/>
                        <a:pt x="186" y="1755"/>
                        <a:pt x="444" y="1755"/>
                      </a:cubicBezTo>
                      <a:lnTo>
                        <a:pt x="1899" y="1755"/>
                      </a:lnTo>
                      <a:cubicBezTo>
                        <a:pt x="2154" y="1755"/>
                        <a:pt x="2343" y="1511"/>
                        <a:pt x="2274" y="1263"/>
                      </a:cubicBezTo>
                      <a:lnTo>
                        <a:pt x="2003" y="286"/>
                      </a:lnTo>
                      <a:cubicBezTo>
                        <a:pt x="1954" y="118"/>
                        <a:pt x="1803" y="0"/>
                        <a:pt x="162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" name="Google Shape;147;p20"/>
                <p:cNvSpPr/>
                <p:nvPr/>
              </p:nvSpPr>
              <p:spPr>
                <a:xfrm>
                  <a:off x="5750050" y="1142075"/>
                  <a:ext cx="87000" cy="11175"/>
                </a:xfrm>
                <a:custGeom>
                  <a:rect b="b" l="l" r="r" t="t"/>
                  <a:pathLst>
                    <a:path extrusionOk="0" h="447" w="3480">
                      <a:moveTo>
                        <a:pt x="290" y="0"/>
                      </a:moveTo>
                      <a:cubicBezTo>
                        <a:pt x="245" y="0"/>
                        <a:pt x="204" y="24"/>
                        <a:pt x="186" y="65"/>
                      </a:cubicBezTo>
                      <a:lnTo>
                        <a:pt x="1" y="447"/>
                      </a:lnTo>
                      <a:lnTo>
                        <a:pt x="3479" y="447"/>
                      </a:lnTo>
                      <a:lnTo>
                        <a:pt x="3245" y="55"/>
                      </a:lnTo>
                      <a:cubicBezTo>
                        <a:pt x="3224" y="21"/>
                        <a:pt x="3186" y="0"/>
                        <a:pt x="314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" name="Google Shape;148;p20"/>
                <p:cNvSpPr/>
                <p:nvPr/>
              </p:nvSpPr>
              <p:spPr>
                <a:xfrm>
                  <a:off x="5964800" y="1090625"/>
                  <a:ext cx="58625" cy="43875"/>
                </a:xfrm>
                <a:custGeom>
                  <a:rect b="b" l="l" r="r" t="t"/>
                  <a:pathLst>
                    <a:path extrusionOk="0" h="1755" w="2345">
                      <a:moveTo>
                        <a:pt x="731" y="0"/>
                      </a:moveTo>
                      <a:cubicBezTo>
                        <a:pt x="558" y="0"/>
                        <a:pt x="407" y="114"/>
                        <a:pt x="359" y="283"/>
                      </a:cubicBezTo>
                      <a:lnTo>
                        <a:pt x="74" y="1256"/>
                      </a:lnTo>
                      <a:cubicBezTo>
                        <a:pt x="1" y="1507"/>
                        <a:pt x="187" y="1755"/>
                        <a:pt x="445" y="1755"/>
                      </a:cubicBezTo>
                      <a:lnTo>
                        <a:pt x="1900" y="1755"/>
                      </a:lnTo>
                      <a:cubicBezTo>
                        <a:pt x="2158" y="1755"/>
                        <a:pt x="2344" y="1511"/>
                        <a:pt x="2275" y="1263"/>
                      </a:cubicBezTo>
                      <a:lnTo>
                        <a:pt x="2003" y="286"/>
                      </a:lnTo>
                      <a:cubicBezTo>
                        <a:pt x="1955" y="118"/>
                        <a:pt x="1804" y="0"/>
                        <a:pt x="162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" name="Google Shape;149;p20"/>
                <p:cNvSpPr/>
                <p:nvPr/>
              </p:nvSpPr>
              <p:spPr>
                <a:xfrm>
                  <a:off x="5950125" y="1142075"/>
                  <a:ext cx="86950" cy="11175"/>
                </a:xfrm>
                <a:custGeom>
                  <a:rect b="b" l="l" r="r" t="t"/>
                  <a:pathLst>
                    <a:path extrusionOk="0" h="447" w="3478">
                      <a:moveTo>
                        <a:pt x="289" y="0"/>
                      </a:moveTo>
                      <a:cubicBezTo>
                        <a:pt x="245" y="0"/>
                        <a:pt x="207" y="24"/>
                        <a:pt x="186" y="65"/>
                      </a:cubicBezTo>
                      <a:lnTo>
                        <a:pt x="0" y="447"/>
                      </a:lnTo>
                      <a:lnTo>
                        <a:pt x="3478" y="447"/>
                      </a:lnTo>
                      <a:lnTo>
                        <a:pt x="3244" y="55"/>
                      </a:lnTo>
                      <a:cubicBezTo>
                        <a:pt x="3224" y="21"/>
                        <a:pt x="3186" y="0"/>
                        <a:pt x="314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" name="Google Shape;150;p20"/>
                <p:cNvSpPr/>
                <p:nvPr/>
              </p:nvSpPr>
              <p:spPr>
                <a:xfrm>
                  <a:off x="5767525" y="1306600"/>
                  <a:ext cx="255625" cy="43275"/>
                </a:xfrm>
                <a:custGeom>
                  <a:rect b="b" l="l" r="r" t="t"/>
                  <a:pathLst>
                    <a:path extrusionOk="0" h="1731" w="10225">
                      <a:moveTo>
                        <a:pt x="406" y="0"/>
                      </a:moveTo>
                      <a:cubicBezTo>
                        <a:pt x="141" y="0"/>
                        <a:pt x="0" y="313"/>
                        <a:pt x="179" y="509"/>
                      </a:cubicBezTo>
                      <a:lnTo>
                        <a:pt x="1187" y="1627"/>
                      </a:lnTo>
                      <a:cubicBezTo>
                        <a:pt x="1242" y="1693"/>
                        <a:pt x="1325" y="1730"/>
                        <a:pt x="1414" y="1730"/>
                      </a:cubicBezTo>
                      <a:lnTo>
                        <a:pt x="8876" y="1730"/>
                      </a:lnTo>
                      <a:cubicBezTo>
                        <a:pt x="8969" y="1730"/>
                        <a:pt x="9051" y="1689"/>
                        <a:pt x="9110" y="1620"/>
                      </a:cubicBezTo>
                      <a:lnTo>
                        <a:pt x="10056" y="502"/>
                      </a:lnTo>
                      <a:cubicBezTo>
                        <a:pt x="10225" y="303"/>
                        <a:pt x="10083" y="0"/>
                        <a:pt x="982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" name="Google Shape;151;p20"/>
                <p:cNvSpPr/>
                <p:nvPr/>
              </p:nvSpPr>
              <p:spPr>
                <a:xfrm>
                  <a:off x="5810175" y="1279850"/>
                  <a:ext cx="157675" cy="38375"/>
                </a:xfrm>
                <a:custGeom>
                  <a:rect b="b" l="l" r="r" t="t"/>
                  <a:pathLst>
                    <a:path extrusionOk="0" h="1535" w="6307">
                      <a:moveTo>
                        <a:pt x="38" y="0"/>
                      </a:moveTo>
                      <a:cubicBezTo>
                        <a:pt x="17" y="0"/>
                        <a:pt x="1" y="18"/>
                        <a:pt x="1" y="38"/>
                      </a:cubicBezTo>
                      <a:lnTo>
                        <a:pt x="1" y="1493"/>
                      </a:lnTo>
                      <a:cubicBezTo>
                        <a:pt x="1" y="1514"/>
                        <a:pt x="17" y="1535"/>
                        <a:pt x="38" y="1535"/>
                      </a:cubicBezTo>
                      <a:lnTo>
                        <a:pt x="6265" y="1535"/>
                      </a:lnTo>
                      <a:cubicBezTo>
                        <a:pt x="6289" y="1535"/>
                        <a:pt x="6307" y="1514"/>
                        <a:pt x="6307" y="1493"/>
                      </a:cubicBezTo>
                      <a:lnTo>
                        <a:pt x="6307" y="38"/>
                      </a:lnTo>
                      <a:cubicBezTo>
                        <a:pt x="6307" y="18"/>
                        <a:pt x="6289" y="0"/>
                        <a:pt x="6265" y="0"/>
                      </a:cubicBezTo>
                      <a:close/>
                    </a:path>
                  </a:pathLst>
                </a:custGeom>
                <a:solidFill>
                  <a:srgbClr val="F4D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" name="Google Shape;152;p20"/>
                <p:cNvSpPr/>
                <p:nvPr/>
              </p:nvSpPr>
              <p:spPr>
                <a:xfrm>
                  <a:off x="5865125" y="1237625"/>
                  <a:ext cx="47775" cy="34325"/>
                </a:xfrm>
                <a:custGeom>
                  <a:rect b="b" l="l" r="r" t="t"/>
                  <a:pathLst>
                    <a:path extrusionOk="0" h="1373" w="1911">
                      <a:moveTo>
                        <a:pt x="954" y="0"/>
                      </a:moveTo>
                      <a:cubicBezTo>
                        <a:pt x="428" y="0"/>
                        <a:pt x="1" y="306"/>
                        <a:pt x="1" y="685"/>
                      </a:cubicBezTo>
                      <a:cubicBezTo>
                        <a:pt x="1" y="1063"/>
                        <a:pt x="428" y="1372"/>
                        <a:pt x="954" y="1372"/>
                      </a:cubicBezTo>
                      <a:cubicBezTo>
                        <a:pt x="1480" y="1372"/>
                        <a:pt x="1911" y="1063"/>
                        <a:pt x="1911" y="685"/>
                      </a:cubicBezTo>
                      <a:cubicBezTo>
                        <a:pt x="1911" y="306"/>
                        <a:pt x="1480" y="0"/>
                        <a:pt x="954" y="0"/>
                      </a:cubicBezTo>
                      <a:close/>
                    </a:path>
                  </a:pathLst>
                </a:custGeom>
                <a:solidFill>
                  <a:srgbClr val="F0F1F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" name="Google Shape;153;p20"/>
                <p:cNvSpPr/>
                <p:nvPr/>
              </p:nvSpPr>
              <p:spPr>
                <a:xfrm>
                  <a:off x="5787125" y="1063350"/>
                  <a:ext cx="208500" cy="64800"/>
                </a:xfrm>
                <a:custGeom>
                  <a:rect b="b" l="l" r="r" t="t"/>
                  <a:pathLst>
                    <a:path extrusionOk="0" h="2592" w="8340">
                      <a:moveTo>
                        <a:pt x="2684" y="1"/>
                      </a:moveTo>
                      <a:cubicBezTo>
                        <a:pt x="2151" y="42"/>
                        <a:pt x="1507" y="107"/>
                        <a:pt x="774" y="221"/>
                      </a:cubicBezTo>
                      <a:cubicBezTo>
                        <a:pt x="658" y="239"/>
                        <a:pt x="551" y="304"/>
                        <a:pt x="479" y="396"/>
                      </a:cubicBezTo>
                      <a:cubicBezTo>
                        <a:pt x="355" y="555"/>
                        <a:pt x="159" y="820"/>
                        <a:pt x="1" y="1091"/>
                      </a:cubicBezTo>
                      <a:lnTo>
                        <a:pt x="733" y="1091"/>
                      </a:lnTo>
                      <a:cubicBezTo>
                        <a:pt x="909" y="1091"/>
                        <a:pt x="1060" y="1209"/>
                        <a:pt x="1109" y="1377"/>
                      </a:cubicBezTo>
                      <a:lnTo>
                        <a:pt x="1380" y="2354"/>
                      </a:lnTo>
                      <a:cubicBezTo>
                        <a:pt x="1401" y="2436"/>
                        <a:pt x="1398" y="2519"/>
                        <a:pt x="1370" y="2592"/>
                      </a:cubicBezTo>
                      <a:lnTo>
                        <a:pt x="2942" y="2592"/>
                      </a:lnTo>
                      <a:lnTo>
                        <a:pt x="4486" y="720"/>
                      </a:lnTo>
                      <a:lnTo>
                        <a:pt x="2719" y="720"/>
                      </a:lnTo>
                      <a:cubicBezTo>
                        <a:pt x="2698" y="720"/>
                        <a:pt x="2684" y="706"/>
                        <a:pt x="2684" y="689"/>
                      </a:cubicBezTo>
                      <a:lnTo>
                        <a:pt x="2684" y="1"/>
                      </a:lnTo>
                      <a:close/>
                      <a:moveTo>
                        <a:pt x="5680" y="1"/>
                      </a:moveTo>
                      <a:lnTo>
                        <a:pt x="5680" y="689"/>
                      </a:lnTo>
                      <a:cubicBezTo>
                        <a:pt x="5680" y="706"/>
                        <a:pt x="5663" y="720"/>
                        <a:pt x="5646" y="720"/>
                      </a:cubicBezTo>
                      <a:lnTo>
                        <a:pt x="4979" y="720"/>
                      </a:lnTo>
                      <a:lnTo>
                        <a:pt x="3430" y="2592"/>
                      </a:lnTo>
                      <a:lnTo>
                        <a:pt x="4294" y="2592"/>
                      </a:lnTo>
                      <a:lnTo>
                        <a:pt x="6379" y="66"/>
                      </a:lnTo>
                      <a:cubicBezTo>
                        <a:pt x="6128" y="39"/>
                        <a:pt x="5893" y="18"/>
                        <a:pt x="5680" y="1"/>
                      </a:cubicBezTo>
                      <a:close/>
                      <a:moveTo>
                        <a:pt x="6830" y="118"/>
                      </a:moveTo>
                      <a:lnTo>
                        <a:pt x="4779" y="2592"/>
                      </a:lnTo>
                      <a:lnTo>
                        <a:pt x="7187" y="2592"/>
                      </a:lnTo>
                      <a:cubicBezTo>
                        <a:pt x="7160" y="2516"/>
                        <a:pt x="7157" y="2433"/>
                        <a:pt x="7181" y="2347"/>
                      </a:cubicBezTo>
                      <a:lnTo>
                        <a:pt x="7466" y="1374"/>
                      </a:lnTo>
                      <a:cubicBezTo>
                        <a:pt x="7514" y="1205"/>
                        <a:pt x="7665" y="1091"/>
                        <a:pt x="7838" y="1091"/>
                      </a:cubicBezTo>
                      <a:lnTo>
                        <a:pt x="8340" y="1091"/>
                      </a:lnTo>
                      <a:cubicBezTo>
                        <a:pt x="8185" y="820"/>
                        <a:pt x="7986" y="555"/>
                        <a:pt x="7862" y="396"/>
                      </a:cubicBezTo>
                      <a:cubicBezTo>
                        <a:pt x="7789" y="304"/>
                        <a:pt x="7683" y="239"/>
                        <a:pt x="7565" y="221"/>
                      </a:cubicBezTo>
                      <a:cubicBezTo>
                        <a:pt x="7308" y="183"/>
                        <a:pt x="7063" y="149"/>
                        <a:pt x="6830" y="118"/>
                      </a:cubicBezTo>
                      <a:close/>
                    </a:path>
                  </a:pathLst>
                </a:custGeom>
                <a:solidFill>
                  <a:srgbClr val="9EA5C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" name="Google Shape;154;p20"/>
                <p:cNvSpPr/>
                <p:nvPr/>
              </p:nvSpPr>
              <p:spPr>
                <a:xfrm>
                  <a:off x="5685625" y="1036800"/>
                  <a:ext cx="387775" cy="116450"/>
                </a:xfrm>
                <a:custGeom>
                  <a:rect b="b" l="l" r="r" t="t"/>
                  <a:pathLst>
                    <a:path extrusionOk="0" h="4658" w="15511">
                      <a:moveTo>
                        <a:pt x="10456" y="75"/>
                      </a:moveTo>
                      <a:lnTo>
                        <a:pt x="9685" y="1004"/>
                      </a:lnTo>
                      <a:lnTo>
                        <a:pt x="9706" y="1004"/>
                      </a:lnTo>
                      <a:cubicBezTo>
                        <a:pt x="9723" y="1004"/>
                        <a:pt x="9740" y="1018"/>
                        <a:pt x="9740" y="1039"/>
                      </a:cubicBezTo>
                      <a:lnTo>
                        <a:pt x="9740" y="1063"/>
                      </a:lnTo>
                      <a:cubicBezTo>
                        <a:pt x="9953" y="1080"/>
                        <a:pt x="10188" y="1101"/>
                        <a:pt x="10439" y="1128"/>
                      </a:cubicBezTo>
                      <a:lnTo>
                        <a:pt x="11258" y="137"/>
                      </a:lnTo>
                      <a:cubicBezTo>
                        <a:pt x="10976" y="113"/>
                        <a:pt x="10707" y="93"/>
                        <a:pt x="10456" y="75"/>
                      </a:cubicBezTo>
                      <a:close/>
                      <a:moveTo>
                        <a:pt x="8054" y="0"/>
                      </a:moveTo>
                      <a:cubicBezTo>
                        <a:pt x="7398" y="0"/>
                        <a:pt x="5987" y="31"/>
                        <a:pt x="4070" y="251"/>
                      </a:cubicBezTo>
                      <a:lnTo>
                        <a:pt x="438" y="4630"/>
                      </a:lnTo>
                      <a:cubicBezTo>
                        <a:pt x="280" y="4596"/>
                        <a:pt x="169" y="4534"/>
                        <a:pt x="101" y="4451"/>
                      </a:cubicBezTo>
                      <a:lnTo>
                        <a:pt x="3517" y="316"/>
                      </a:lnTo>
                      <a:lnTo>
                        <a:pt x="3517" y="316"/>
                      </a:lnTo>
                      <a:cubicBezTo>
                        <a:pt x="3118" y="368"/>
                        <a:pt x="2698" y="423"/>
                        <a:pt x="2265" y="492"/>
                      </a:cubicBezTo>
                      <a:cubicBezTo>
                        <a:pt x="2055" y="523"/>
                        <a:pt x="1869" y="633"/>
                        <a:pt x="1738" y="798"/>
                      </a:cubicBezTo>
                      <a:cubicBezTo>
                        <a:pt x="1466" y="1145"/>
                        <a:pt x="988" y="1793"/>
                        <a:pt x="706" y="2391"/>
                      </a:cubicBezTo>
                      <a:cubicBezTo>
                        <a:pt x="455" y="2928"/>
                        <a:pt x="1" y="3650"/>
                        <a:pt x="1" y="4135"/>
                      </a:cubicBezTo>
                      <a:cubicBezTo>
                        <a:pt x="1" y="4445"/>
                        <a:pt x="187" y="4658"/>
                        <a:pt x="731" y="4658"/>
                      </a:cubicBezTo>
                      <a:lnTo>
                        <a:pt x="2578" y="4658"/>
                      </a:lnTo>
                      <a:lnTo>
                        <a:pt x="2763" y="4276"/>
                      </a:lnTo>
                      <a:cubicBezTo>
                        <a:pt x="2781" y="4235"/>
                        <a:pt x="2822" y="4211"/>
                        <a:pt x="2867" y="4211"/>
                      </a:cubicBezTo>
                      <a:lnTo>
                        <a:pt x="5726" y="4211"/>
                      </a:lnTo>
                      <a:cubicBezTo>
                        <a:pt x="5763" y="4211"/>
                        <a:pt x="5801" y="4232"/>
                        <a:pt x="5822" y="4266"/>
                      </a:cubicBezTo>
                      <a:lnTo>
                        <a:pt x="6056" y="4658"/>
                      </a:lnTo>
                      <a:lnTo>
                        <a:pt x="6173" y="4658"/>
                      </a:lnTo>
                      <a:lnTo>
                        <a:pt x="7002" y="3654"/>
                      </a:lnTo>
                      <a:lnTo>
                        <a:pt x="5430" y="3654"/>
                      </a:lnTo>
                      <a:cubicBezTo>
                        <a:pt x="5375" y="3798"/>
                        <a:pt x="5237" y="3908"/>
                        <a:pt x="5065" y="3908"/>
                      </a:cubicBezTo>
                      <a:lnTo>
                        <a:pt x="3610" y="3908"/>
                      </a:lnTo>
                      <a:cubicBezTo>
                        <a:pt x="3352" y="3908"/>
                        <a:pt x="3166" y="3660"/>
                        <a:pt x="3238" y="3409"/>
                      </a:cubicBezTo>
                      <a:lnTo>
                        <a:pt x="3521" y="2436"/>
                      </a:lnTo>
                      <a:cubicBezTo>
                        <a:pt x="3568" y="2267"/>
                        <a:pt x="3724" y="2153"/>
                        <a:pt x="3895" y="2153"/>
                      </a:cubicBezTo>
                      <a:lnTo>
                        <a:pt x="4061" y="2153"/>
                      </a:lnTo>
                      <a:cubicBezTo>
                        <a:pt x="4219" y="1882"/>
                        <a:pt x="4415" y="1617"/>
                        <a:pt x="4539" y="1458"/>
                      </a:cubicBezTo>
                      <a:cubicBezTo>
                        <a:pt x="4611" y="1366"/>
                        <a:pt x="4718" y="1301"/>
                        <a:pt x="4834" y="1283"/>
                      </a:cubicBezTo>
                      <a:cubicBezTo>
                        <a:pt x="5567" y="1169"/>
                        <a:pt x="6211" y="1104"/>
                        <a:pt x="6744" y="1063"/>
                      </a:cubicBezTo>
                      <a:lnTo>
                        <a:pt x="6744" y="1039"/>
                      </a:lnTo>
                      <a:cubicBezTo>
                        <a:pt x="6744" y="1018"/>
                        <a:pt x="6758" y="1004"/>
                        <a:pt x="6779" y="1004"/>
                      </a:cubicBezTo>
                      <a:lnTo>
                        <a:pt x="9190" y="1004"/>
                      </a:lnTo>
                      <a:lnTo>
                        <a:pt x="9981" y="48"/>
                      </a:lnTo>
                      <a:cubicBezTo>
                        <a:pt x="9280" y="10"/>
                        <a:pt x="8743" y="0"/>
                        <a:pt x="8405" y="0"/>
                      </a:cubicBezTo>
                      <a:close/>
                      <a:moveTo>
                        <a:pt x="7490" y="3654"/>
                      </a:moveTo>
                      <a:lnTo>
                        <a:pt x="6658" y="4658"/>
                      </a:lnTo>
                      <a:lnTo>
                        <a:pt x="7525" y="4658"/>
                      </a:lnTo>
                      <a:lnTo>
                        <a:pt x="8354" y="3654"/>
                      </a:lnTo>
                      <a:close/>
                      <a:moveTo>
                        <a:pt x="11722" y="178"/>
                      </a:moveTo>
                      <a:lnTo>
                        <a:pt x="10890" y="1180"/>
                      </a:lnTo>
                      <a:cubicBezTo>
                        <a:pt x="11123" y="1211"/>
                        <a:pt x="11368" y="1245"/>
                        <a:pt x="11625" y="1283"/>
                      </a:cubicBezTo>
                      <a:cubicBezTo>
                        <a:pt x="11743" y="1301"/>
                        <a:pt x="11849" y="1366"/>
                        <a:pt x="11922" y="1458"/>
                      </a:cubicBezTo>
                      <a:cubicBezTo>
                        <a:pt x="12046" y="1617"/>
                        <a:pt x="12245" y="1882"/>
                        <a:pt x="12400" y="2153"/>
                      </a:cubicBezTo>
                      <a:lnTo>
                        <a:pt x="12795" y="2153"/>
                      </a:lnTo>
                      <a:cubicBezTo>
                        <a:pt x="12971" y="2153"/>
                        <a:pt x="13122" y="2271"/>
                        <a:pt x="13170" y="2439"/>
                      </a:cubicBezTo>
                      <a:lnTo>
                        <a:pt x="13442" y="3416"/>
                      </a:lnTo>
                      <a:cubicBezTo>
                        <a:pt x="13511" y="3664"/>
                        <a:pt x="13325" y="3908"/>
                        <a:pt x="13067" y="3908"/>
                      </a:cubicBezTo>
                      <a:lnTo>
                        <a:pt x="11612" y="3908"/>
                      </a:lnTo>
                      <a:cubicBezTo>
                        <a:pt x="11440" y="3908"/>
                        <a:pt x="11303" y="3798"/>
                        <a:pt x="11247" y="3654"/>
                      </a:cubicBezTo>
                      <a:lnTo>
                        <a:pt x="8839" y="3654"/>
                      </a:lnTo>
                      <a:lnTo>
                        <a:pt x="8006" y="4658"/>
                      </a:lnTo>
                      <a:lnTo>
                        <a:pt x="10580" y="4658"/>
                      </a:lnTo>
                      <a:lnTo>
                        <a:pt x="10766" y="4276"/>
                      </a:lnTo>
                      <a:cubicBezTo>
                        <a:pt x="10787" y="4235"/>
                        <a:pt x="10825" y="4211"/>
                        <a:pt x="10869" y="4211"/>
                      </a:cubicBezTo>
                      <a:lnTo>
                        <a:pt x="13632" y="4211"/>
                      </a:lnTo>
                      <a:lnTo>
                        <a:pt x="15510" y="1937"/>
                      </a:lnTo>
                      <a:cubicBezTo>
                        <a:pt x="15245" y="1486"/>
                        <a:pt x="14925" y="1059"/>
                        <a:pt x="14722" y="798"/>
                      </a:cubicBezTo>
                      <a:cubicBezTo>
                        <a:pt x="14591" y="633"/>
                        <a:pt x="14405" y="523"/>
                        <a:pt x="14199" y="492"/>
                      </a:cubicBezTo>
                      <a:cubicBezTo>
                        <a:pt x="13291" y="351"/>
                        <a:pt x="12462" y="251"/>
                        <a:pt x="11722" y="178"/>
                      </a:cubicBezTo>
                      <a:close/>
                    </a:path>
                  </a:pathLst>
                </a:custGeom>
                <a:solidFill>
                  <a:srgbClr val="A178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" name="Google Shape;155;p20"/>
                <p:cNvSpPr/>
                <p:nvPr/>
              </p:nvSpPr>
              <p:spPr>
                <a:xfrm>
                  <a:off x="5853144" y="1061735"/>
                  <a:ext cx="76191" cy="19779"/>
                </a:xfrm>
                <a:custGeom>
                  <a:rect b="b" l="l" r="r" t="t"/>
                  <a:pathLst>
                    <a:path extrusionOk="0" h="778" w="2997">
                      <a:moveTo>
                        <a:pt x="35" y="0"/>
                      </a:moveTo>
                      <a:cubicBezTo>
                        <a:pt x="14" y="0"/>
                        <a:pt x="0" y="14"/>
                        <a:pt x="0" y="35"/>
                      </a:cubicBezTo>
                      <a:lnTo>
                        <a:pt x="0" y="59"/>
                      </a:lnTo>
                      <a:lnTo>
                        <a:pt x="0" y="747"/>
                      </a:lnTo>
                      <a:cubicBezTo>
                        <a:pt x="0" y="764"/>
                        <a:pt x="14" y="778"/>
                        <a:pt x="35" y="778"/>
                      </a:cubicBezTo>
                      <a:lnTo>
                        <a:pt x="1802" y="778"/>
                      </a:lnTo>
                      <a:lnTo>
                        <a:pt x="2446" y="0"/>
                      </a:lnTo>
                      <a:close/>
                      <a:moveTo>
                        <a:pt x="2941" y="0"/>
                      </a:moveTo>
                      <a:lnTo>
                        <a:pt x="2295" y="778"/>
                      </a:lnTo>
                      <a:lnTo>
                        <a:pt x="2962" y="778"/>
                      </a:lnTo>
                      <a:cubicBezTo>
                        <a:pt x="2979" y="778"/>
                        <a:pt x="2996" y="764"/>
                        <a:pt x="2996" y="747"/>
                      </a:cubicBezTo>
                      <a:lnTo>
                        <a:pt x="2996" y="59"/>
                      </a:lnTo>
                      <a:lnTo>
                        <a:pt x="2996" y="35"/>
                      </a:lnTo>
                      <a:cubicBezTo>
                        <a:pt x="2996" y="14"/>
                        <a:pt x="2979" y="0"/>
                        <a:pt x="2962" y="0"/>
                      </a:cubicBezTo>
                      <a:close/>
                    </a:path>
                  </a:pathLst>
                </a:custGeom>
                <a:solidFill>
                  <a:srgbClr val="7C7C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" name="Google Shape;156;p20"/>
                <p:cNvSpPr/>
                <p:nvPr/>
              </p:nvSpPr>
              <p:spPr>
                <a:xfrm>
                  <a:off x="5764150" y="1090148"/>
                  <a:ext cx="58626" cy="44831"/>
                </a:xfrm>
                <a:custGeom>
                  <a:rect b="b" l="l" r="r" t="t"/>
                  <a:pathLst>
                    <a:path extrusionOk="0" h="1755" w="2295">
                      <a:moveTo>
                        <a:pt x="729" y="0"/>
                      </a:moveTo>
                      <a:cubicBezTo>
                        <a:pt x="558" y="0"/>
                        <a:pt x="402" y="114"/>
                        <a:pt x="355" y="283"/>
                      </a:cubicBezTo>
                      <a:lnTo>
                        <a:pt x="72" y="1256"/>
                      </a:lnTo>
                      <a:cubicBezTo>
                        <a:pt x="0" y="1507"/>
                        <a:pt x="186" y="1755"/>
                        <a:pt x="444" y="1755"/>
                      </a:cubicBezTo>
                      <a:lnTo>
                        <a:pt x="1899" y="1755"/>
                      </a:lnTo>
                      <a:cubicBezTo>
                        <a:pt x="2071" y="1755"/>
                        <a:pt x="2209" y="1645"/>
                        <a:pt x="2264" y="1501"/>
                      </a:cubicBezTo>
                      <a:cubicBezTo>
                        <a:pt x="2292" y="1428"/>
                        <a:pt x="2295" y="1345"/>
                        <a:pt x="2274" y="1263"/>
                      </a:cubicBezTo>
                      <a:lnTo>
                        <a:pt x="2003" y="286"/>
                      </a:lnTo>
                      <a:cubicBezTo>
                        <a:pt x="1954" y="118"/>
                        <a:pt x="1803" y="0"/>
                        <a:pt x="1627" y="0"/>
                      </a:cubicBezTo>
                      <a:close/>
                    </a:path>
                  </a:pathLst>
                </a:custGeom>
                <a:solidFill>
                  <a:srgbClr val="7C7C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7" name="Google Shape;157;p20"/>
                <p:cNvSpPr/>
                <p:nvPr/>
              </p:nvSpPr>
              <p:spPr>
                <a:xfrm>
                  <a:off x="5748933" y="1141381"/>
                  <a:ext cx="89236" cy="11869"/>
                </a:xfrm>
                <a:custGeom>
                  <a:rect b="b" l="l" r="r" t="t"/>
                  <a:pathLst>
                    <a:path extrusionOk="0" h="447" w="3480">
                      <a:moveTo>
                        <a:pt x="290" y="0"/>
                      </a:moveTo>
                      <a:cubicBezTo>
                        <a:pt x="245" y="0"/>
                        <a:pt x="204" y="24"/>
                        <a:pt x="186" y="65"/>
                      </a:cubicBezTo>
                      <a:lnTo>
                        <a:pt x="1" y="447"/>
                      </a:lnTo>
                      <a:lnTo>
                        <a:pt x="3479" y="447"/>
                      </a:lnTo>
                      <a:lnTo>
                        <a:pt x="3245" y="55"/>
                      </a:lnTo>
                      <a:cubicBezTo>
                        <a:pt x="3224" y="21"/>
                        <a:pt x="3186" y="0"/>
                        <a:pt x="3149" y="0"/>
                      </a:cubicBezTo>
                      <a:close/>
                    </a:path>
                  </a:pathLst>
                </a:custGeom>
                <a:solidFill>
                  <a:srgbClr val="7C7C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" name="Google Shape;158;p20"/>
                <p:cNvSpPr/>
                <p:nvPr/>
              </p:nvSpPr>
              <p:spPr>
                <a:xfrm>
                  <a:off x="5965413" y="1089800"/>
                  <a:ext cx="58623" cy="45525"/>
                </a:xfrm>
                <a:custGeom>
                  <a:rect b="b" l="l" r="r" t="t"/>
                  <a:pathLst>
                    <a:path extrusionOk="0" h="1755" w="2296">
                      <a:moveTo>
                        <a:pt x="682" y="0"/>
                      </a:moveTo>
                      <a:cubicBezTo>
                        <a:pt x="509" y="0"/>
                        <a:pt x="358" y="114"/>
                        <a:pt x="310" y="283"/>
                      </a:cubicBezTo>
                      <a:lnTo>
                        <a:pt x="25" y="1256"/>
                      </a:lnTo>
                      <a:cubicBezTo>
                        <a:pt x="1" y="1342"/>
                        <a:pt x="4" y="1425"/>
                        <a:pt x="31" y="1501"/>
                      </a:cubicBezTo>
                      <a:cubicBezTo>
                        <a:pt x="87" y="1645"/>
                        <a:pt x="224" y="1755"/>
                        <a:pt x="396" y="1755"/>
                      </a:cubicBezTo>
                      <a:lnTo>
                        <a:pt x="1851" y="1755"/>
                      </a:lnTo>
                      <a:cubicBezTo>
                        <a:pt x="2109" y="1755"/>
                        <a:pt x="2295" y="1511"/>
                        <a:pt x="2226" y="1263"/>
                      </a:cubicBezTo>
                      <a:lnTo>
                        <a:pt x="1954" y="286"/>
                      </a:lnTo>
                      <a:cubicBezTo>
                        <a:pt x="1906" y="118"/>
                        <a:pt x="1755" y="0"/>
                        <a:pt x="1579" y="0"/>
                      </a:cubicBezTo>
                      <a:close/>
                    </a:path>
                  </a:pathLst>
                </a:custGeom>
                <a:solidFill>
                  <a:srgbClr val="7C7C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" name="Google Shape;159;p20"/>
                <p:cNvSpPr/>
                <p:nvPr/>
              </p:nvSpPr>
              <p:spPr>
                <a:xfrm>
                  <a:off x="6033800" y="1094150"/>
                  <a:ext cx="63325" cy="59100"/>
                </a:xfrm>
                <a:custGeom>
                  <a:rect b="b" l="l" r="r" t="t"/>
                  <a:pathLst>
                    <a:path extrusionOk="0" h="2364" w="2533">
                      <a:moveTo>
                        <a:pt x="1779" y="1"/>
                      </a:moveTo>
                      <a:lnTo>
                        <a:pt x="0" y="2144"/>
                      </a:lnTo>
                      <a:lnTo>
                        <a:pt x="131" y="2364"/>
                      </a:lnTo>
                      <a:lnTo>
                        <a:pt x="1803" y="2364"/>
                      </a:lnTo>
                      <a:cubicBezTo>
                        <a:pt x="2347" y="2364"/>
                        <a:pt x="2533" y="2151"/>
                        <a:pt x="2533" y="1841"/>
                      </a:cubicBezTo>
                      <a:cubicBezTo>
                        <a:pt x="2533" y="1356"/>
                        <a:pt x="2082" y="634"/>
                        <a:pt x="1827" y="97"/>
                      </a:cubicBezTo>
                      <a:cubicBezTo>
                        <a:pt x="1814" y="66"/>
                        <a:pt x="1796" y="31"/>
                        <a:pt x="1779" y="1"/>
                      </a:cubicBezTo>
                      <a:close/>
                    </a:path>
                  </a:pathLst>
                </a:custGeom>
                <a:solidFill>
                  <a:srgbClr val="A178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" name="Google Shape;160;p20"/>
                <p:cNvSpPr/>
                <p:nvPr/>
              </p:nvSpPr>
              <p:spPr>
                <a:xfrm>
                  <a:off x="5947920" y="1141929"/>
                  <a:ext cx="89237" cy="11468"/>
                </a:xfrm>
                <a:custGeom>
                  <a:rect b="b" l="l" r="r" t="t"/>
                  <a:pathLst>
                    <a:path extrusionOk="0" h="447" w="3478">
                      <a:moveTo>
                        <a:pt x="289" y="0"/>
                      </a:moveTo>
                      <a:cubicBezTo>
                        <a:pt x="245" y="0"/>
                        <a:pt x="207" y="24"/>
                        <a:pt x="186" y="65"/>
                      </a:cubicBezTo>
                      <a:lnTo>
                        <a:pt x="0" y="447"/>
                      </a:lnTo>
                      <a:lnTo>
                        <a:pt x="2684" y="447"/>
                      </a:lnTo>
                      <a:lnTo>
                        <a:pt x="3052" y="0"/>
                      </a:lnTo>
                      <a:close/>
                      <a:moveTo>
                        <a:pt x="3347" y="227"/>
                      </a:moveTo>
                      <a:lnTo>
                        <a:pt x="3168" y="447"/>
                      </a:lnTo>
                      <a:lnTo>
                        <a:pt x="3478" y="447"/>
                      </a:lnTo>
                      <a:lnTo>
                        <a:pt x="3347" y="227"/>
                      </a:lnTo>
                      <a:close/>
                    </a:path>
                  </a:pathLst>
                </a:custGeom>
                <a:solidFill>
                  <a:srgbClr val="7C7C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" name="Google Shape;161;p20"/>
                <p:cNvSpPr/>
                <p:nvPr/>
              </p:nvSpPr>
              <p:spPr>
                <a:xfrm>
                  <a:off x="5860650" y="1081325"/>
                  <a:ext cx="50950" cy="46825"/>
                </a:xfrm>
                <a:custGeom>
                  <a:rect b="b" l="l" r="r" t="t"/>
                  <a:pathLst>
                    <a:path extrusionOk="0" h="1873" w="2038">
                      <a:moveTo>
                        <a:pt x="1545" y="1"/>
                      </a:moveTo>
                      <a:lnTo>
                        <a:pt x="1" y="1873"/>
                      </a:lnTo>
                      <a:lnTo>
                        <a:pt x="489" y="1873"/>
                      </a:lnTo>
                      <a:lnTo>
                        <a:pt x="2038" y="1"/>
                      </a:lnTo>
                      <a:close/>
                    </a:path>
                  </a:pathLst>
                </a:custGeom>
                <a:solidFill>
                  <a:srgbClr val="D5DAD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" name="Google Shape;162;p20"/>
                <p:cNvSpPr/>
                <p:nvPr/>
              </p:nvSpPr>
              <p:spPr>
                <a:xfrm>
                  <a:off x="5839925" y="1037975"/>
                  <a:ext cx="107125" cy="115275"/>
                </a:xfrm>
                <a:custGeom>
                  <a:rect b="b" l="l" r="r" t="t"/>
                  <a:pathLst>
                    <a:path extrusionOk="0" h="4611" w="4285">
                      <a:moveTo>
                        <a:pt x="3809" y="1"/>
                      </a:moveTo>
                      <a:lnTo>
                        <a:pt x="3018" y="957"/>
                      </a:lnTo>
                      <a:lnTo>
                        <a:pt x="3513" y="957"/>
                      </a:lnTo>
                      <a:lnTo>
                        <a:pt x="4284" y="28"/>
                      </a:lnTo>
                      <a:cubicBezTo>
                        <a:pt x="4119" y="18"/>
                        <a:pt x="3961" y="8"/>
                        <a:pt x="3809" y="1"/>
                      </a:cubicBezTo>
                      <a:close/>
                      <a:moveTo>
                        <a:pt x="830" y="3607"/>
                      </a:moveTo>
                      <a:lnTo>
                        <a:pt x="1" y="4611"/>
                      </a:lnTo>
                      <a:lnTo>
                        <a:pt x="486" y="4611"/>
                      </a:lnTo>
                      <a:lnTo>
                        <a:pt x="1318" y="3607"/>
                      </a:lnTo>
                      <a:close/>
                    </a:path>
                  </a:pathLst>
                </a:custGeom>
                <a:solidFill>
                  <a:srgbClr val="D3ADA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" name="Google Shape;163;p20"/>
                <p:cNvSpPr/>
                <p:nvPr/>
              </p:nvSpPr>
              <p:spPr>
                <a:xfrm>
                  <a:off x="5898263" y="1061735"/>
                  <a:ext cx="30364" cy="19779"/>
                </a:xfrm>
                <a:custGeom>
                  <a:rect b="b" l="l" r="r" t="t"/>
                  <a:pathLst>
                    <a:path extrusionOk="0" h="778" w="1140">
                      <a:moveTo>
                        <a:pt x="644" y="0"/>
                      </a:moveTo>
                      <a:lnTo>
                        <a:pt x="0" y="778"/>
                      </a:lnTo>
                      <a:lnTo>
                        <a:pt x="493" y="778"/>
                      </a:lnTo>
                      <a:lnTo>
                        <a:pt x="1139" y="0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4" name="Google Shape;164;p20"/>
                <p:cNvSpPr/>
                <p:nvPr/>
              </p:nvSpPr>
              <p:spPr>
                <a:xfrm>
                  <a:off x="5688125" y="1043075"/>
                  <a:ext cx="99275" cy="109500"/>
                </a:xfrm>
                <a:custGeom>
                  <a:rect b="b" l="l" r="r" t="t"/>
                  <a:pathLst>
                    <a:path extrusionOk="0" h="4380" w="3971">
                      <a:moveTo>
                        <a:pt x="3970" y="0"/>
                      </a:moveTo>
                      <a:cubicBezTo>
                        <a:pt x="3789" y="21"/>
                        <a:pt x="3603" y="41"/>
                        <a:pt x="3417" y="65"/>
                      </a:cubicBezTo>
                      <a:lnTo>
                        <a:pt x="1" y="4200"/>
                      </a:lnTo>
                      <a:cubicBezTo>
                        <a:pt x="69" y="4283"/>
                        <a:pt x="180" y="4345"/>
                        <a:pt x="338" y="4379"/>
                      </a:cubicBez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rgbClr val="D3ADA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5" name="Google Shape;165;p20"/>
                <p:cNvSpPr/>
                <p:nvPr/>
              </p:nvSpPr>
              <p:spPr>
                <a:xfrm>
                  <a:off x="6026400" y="1085225"/>
                  <a:ext cx="51875" cy="62550"/>
                </a:xfrm>
                <a:custGeom>
                  <a:rect b="b" l="l" r="r" t="t"/>
                  <a:pathLst>
                    <a:path extrusionOk="0" h="2502" w="2075">
                      <a:moveTo>
                        <a:pt x="1879" y="0"/>
                      </a:moveTo>
                      <a:lnTo>
                        <a:pt x="1" y="2274"/>
                      </a:lnTo>
                      <a:lnTo>
                        <a:pt x="97" y="2274"/>
                      </a:lnTo>
                      <a:cubicBezTo>
                        <a:pt x="135" y="2274"/>
                        <a:pt x="173" y="2295"/>
                        <a:pt x="193" y="2329"/>
                      </a:cubicBezTo>
                      <a:lnTo>
                        <a:pt x="296" y="2501"/>
                      </a:lnTo>
                      <a:lnTo>
                        <a:pt x="2075" y="358"/>
                      </a:lnTo>
                      <a:cubicBezTo>
                        <a:pt x="2016" y="237"/>
                        <a:pt x="1951" y="117"/>
                        <a:pt x="1879" y="0"/>
                      </a:cubicBezTo>
                      <a:close/>
                    </a:path>
                  </a:pathLst>
                </a:custGeom>
                <a:solidFill>
                  <a:srgbClr val="D3ADA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6" name="Google Shape;166;p20"/>
                <p:cNvSpPr/>
                <p:nvPr/>
              </p:nvSpPr>
              <p:spPr>
                <a:xfrm>
                  <a:off x="6015828" y="1141929"/>
                  <a:ext cx="18500" cy="11469"/>
                </a:xfrm>
                <a:custGeom>
                  <a:rect b="b" l="l" r="r" t="t"/>
                  <a:pathLst>
                    <a:path extrusionOk="0" h="447" w="665">
                      <a:moveTo>
                        <a:pt x="369" y="0"/>
                      </a:moveTo>
                      <a:lnTo>
                        <a:pt x="1" y="447"/>
                      </a:lnTo>
                      <a:lnTo>
                        <a:pt x="485" y="447"/>
                      </a:lnTo>
                      <a:lnTo>
                        <a:pt x="664" y="227"/>
                      </a:lnTo>
                      <a:lnTo>
                        <a:pt x="561" y="55"/>
                      </a:lnTo>
                      <a:cubicBezTo>
                        <a:pt x="541" y="21"/>
                        <a:pt x="503" y="0"/>
                        <a:pt x="465" y="0"/>
                      </a:cubicBez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7" name="Google Shape;167;p20"/>
                <p:cNvSpPr/>
                <p:nvPr/>
              </p:nvSpPr>
              <p:spPr>
                <a:xfrm>
                  <a:off x="5894475" y="1064975"/>
                  <a:ext cx="63400" cy="63175"/>
                </a:xfrm>
                <a:custGeom>
                  <a:rect b="b" l="l" r="r" t="t"/>
                  <a:pathLst>
                    <a:path extrusionOk="0" h="2527" w="2536">
                      <a:moveTo>
                        <a:pt x="2085" y="1"/>
                      </a:moveTo>
                      <a:lnTo>
                        <a:pt x="0" y="2527"/>
                      </a:lnTo>
                      <a:lnTo>
                        <a:pt x="485" y="2527"/>
                      </a:lnTo>
                      <a:lnTo>
                        <a:pt x="2536" y="53"/>
                      </a:lnTo>
                      <a:cubicBezTo>
                        <a:pt x="2381" y="36"/>
                        <a:pt x="2229" y="18"/>
                        <a:pt x="2085" y="1"/>
                      </a:cubicBezTo>
                      <a:close/>
                    </a:path>
                  </a:pathLst>
                </a:custGeom>
                <a:solidFill>
                  <a:srgbClr val="D5DAD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8" name="Google Shape;168;p20"/>
                <p:cNvSpPr/>
                <p:nvPr/>
              </p:nvSpPr>
              <p:spPr>
                <a:xfrm>
                  <a:off x="5873750" y="1040225"/>
                  <a:ext cx="104950" cy="113025"/>
                </a:xfrm>
                <a:custGeom>
                  <a:rect b="b" l="l" r="r" t="t"/>
                  <a:pathLst>
                    <a:path extrusionOk="0" h="4521" w="4198">
                      <a:moveTo>
                        <a:pt x="3733" y="0"/>
                      </a:moveTo>
                      <a:lnTo>
                        <a:pt x="2914" y="991"/>
                      </a:lnTo>
                      <a:cubicBezTo>
                        <a:pt x="3058" y="1008"/>
                        <a:pt x="3210" y="1026"/>
                        <a:pt x="3365" y="1043"/>
                      </a:cubicBezTo>
                      <a:lnTo>
                        <a:pt x="4197" y="41"/>
                      </a:lnTo>
                      <a:cubicBezTo>
                        <a:pt x="4035" y="28"/>
                        <a:pt x="3881" y="11"/>
                        <a:pt x="3733" y="0"/>
                      </a:cubicBezTo>
                      <a:close/>
                      <a:moveTo>
                        <a:pt x="829" y="3517"/>
                      </a:moveTo>
                      <a:lnTo>
                        <a:pt x="0" y="4521"/>
                      </a:lnTo>
                      <a:lnTo>
                        <a:pt x="481" y="4521"/>
                      </a:lnTo>
                      <a:lnTo>
                        <a:pt x="1314" y="3517"/>
                      </a:lnTo>
                      <a:close/>
                    </a:path>
                  </a:pathLst>
                </a:custGeom>
                <a:solidFill>
                  <a:srgbClr val="D3ADA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" name="Google Shape;169;p20"/>
                <p:cNvSpPr/>
                <p:nvPr/>
              </p:nvSpPr>
              <p:spPr>
                <a:xfrm>
                  <a:off x="5630250" y="1286850"/>
                  <a:ext cx="151650" cy="88000"/>
                </a:xfrm>
                <a:custGeom>
                  <a:rect b="b" l="l" r="r" t="t"/>
                  <a:pathLst>
                    <a:path extrusionOk="0" h="3520" w="6066">
                      <a:moveTo>
                        <a:pt x="409" y="1"/>
                      </a:moveTo>
                      <a:cubicBezTo>
                        <a:pt x="200" y="1"/>
                        <a:pt x="0" y="164"/>
                        <a:pt x="0" y="411"/>
                      </a:cubicBezTo>
                      <a:cubicBezTo>
                        <a:pt x="0" y="1454"/>
                        <a:pt x="110" y="2985"/>
                        <a:pt x="740" y="2985"/>
                      </a:cubicBezTo>
                      <a:cubicBezTo>
                        <a:pt x="740" y="2985"/>
                        <a:pt x="3737" y="3412"/>
                        <a:pt x="4308" y="3508"/>
                      </a:cubicBezTo>
                      <a:cubicBezTo>
                        <a:pt x="4358" y="3516"/>
                        <a:pt x="4411" y="3520"/>
                        <a:pt x="4467" y="3520"/>
                      </a:cubicBezTo>
                      <a:cubicBezTo>
                        <a:pt x="5046" y="3520"/>
                        <a:pt x="5885" y="3105"/>
                        <a:pt x="5973" y="2889"/>
                      </a:cubicBezTo>
                      <a:cubicBezTo>
                        <a:pt x="6066" y="2652"/>
                        <a:pt x="4590" y="2342"/>
                        <a:pt x="4590" y="2342"/>
                      </a:cubicBezTo>
                      <a:lnTo>
                        <a:pt x="692" y="119"/>
                      </a:lnTo>
                      <a:cubicBezTo>
                        <a:pt x="609" y="38"/>
                        <a:pt x="508" y="1"/>
                        <a:pt x="409" y="1"/>
                      </a:cubicBez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" name="Google Shape;170;p20"/>
                <p:cNvSpPr/>
                <p:nvPr/>
              </p:nvSpPr>
              <p:spPr>
                <a:xfrm>
                  <a:off x="5656575" y="1295575"/>
                  <a:ext cx="81625" cy="52850"/>
                </a:xfrm>
                <a:custGeom>
                  <a:rect b="b" l="l" r="r" t="t"/>
                  <a:pathLst>
                    <a:path extrusionOk="0" h="2114" w="3265">
                      <a:moveTo>
                        <a:pt x="0" y="1"/>
                      </a:moveTo>
                      <a:lnTo>
                        <a:pt x="334" y="1201"/>
                      </a:lnTo>
                      <a:cubicBezTo>
                        <a:pt x="396" y="1432"/>
                        <a:pt x="588" y="1607"/>
                        <a:pt x="823" y="1652"/>
                      </a:cubicBezTo>
                      <a:lnTo>
                        <a:pt x="3265" y="2113"/>
                      </a:lnTo>
                      <a:lnTo>
                        <a:pt x="2598" y="1291"/>
                      </a:lnTo>
                      <a:cubicBezTo>
                        <a:pt x="2202" y="809"/>
                        <a:pt x="1679" y="469"/>
                        <a:pt x="1080" y="30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0F1F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" name="Google Shape;171;p20"/>
                <p:cNvSpPr/>
                <p:nvPr/>
              </p:nvSpPr>
              <p:spPr>
                <a:xfrm>
                  <a:off x="5669975" y="1306600"/>
                  <a:ext cx="26425" cy="26500"/>
                </a:xfrm>
                <a:custGeom>
                  <a:rect b="b" l="l" r="r" t="t"/>
                  <a:pathLst>
                    <a:path extrusionOk="0" h="1060" w="1057">
                      <a:moveTo>
                        <a:pt x="531" y="0"/>
                      </a:moveTo>
                      <a:cubicBezTo>
                        <a:pt x="238" y="0"/>
                        <a:pt x="1" y="237"/>
                        <a:pt x="1" y="530"/>
                      </a:cubicBezTo>
                      <a:cubicBezTo>
                        <a:pt x="1" y="822"/>
                        <a:pt x="238" y="1060"/>
                        <a:pt x="531" y="1060"/>
                      </a:cubicBezTo>
                      <a:cubicBezTo>
                        <a:pt x="823" y="1060"/>
                        <a:pt x="1057" y="822"/>
                        <a:pt x="1057" y="530"/>
                      </a:cubicBezTo>
                      <a:cubicBezTo>
                        <a:pt x="1057" y="237"/>
                        <a:pt x="823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2" name="Google Shape;172;p20"/>
                <p:cNvSpPr/>
                <p:nvPr/>
              </p:nvSpPr>
              <p:spPr>
                <a:xfrm>
                  <a:off x="5698975" y="1320350"/>
                  <a:ext cx="18500" cy="18525"/>
                </a:xfrm>
                <a:custGeom>
                  <a:rect b="b" l="l" r="r" t="t"/>
                  <a:pathLst>
                    <a:path extrusionOk="0" h="741" w="740">
                      <a:moveTo>
                        <a:pt x="368" y="0"/>
                      </a:moveTo>
                      <a:cubicBezTo>
                        <a:pt x="165" y="0"/>
                        <a:pt x="0" y="169"/>
                        <a:pt x="0" y="372"/>
                      </a:cubicBezTo>
                      <a:cubicBezTo>
                        <a:pt x="0" y="575"/>
                        <a:pt x="165" y="740"/>
                        <a:pt x="368" y="740"/>
                      </a:cubicBezTo>
                      <a:cubicBezTo>
                        <a:pt x="571" y="740"/>
                        <a:pt x="740" y="575"/>
                        <a:pt x="740" y="372"/>
                      </a:cubicBezTo>
                      <a:cubicBezTo>
                        <a:pt x="740" y="169"/>
                        <a:pt x="571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3" name="Google Shape;173;p20"/>
                <p:cNvSpPr/>
                <p:nvPr/>
              </p:nvSpPr>
              <p:spPr>
                <a:xfrm>
                  <a:off x="5709050" y="1243975"/>
                  <a:ext cx="32175" cy="34000"/>
                </a:xfrm>
                <a:custGeom>
                  <a:rect b="b" l="l" r="r" t="t"/>
                  <a:pathLst>
                    <a:path extrusionOk="0" h="1360" w="1287">
                      <a:moveTo>
                        <a:pt x="1286" y="0"/>
                      </a:moveTo>
                      <a:lnTo>
                        <a:pt x="1286" y="0"/>
                      </a:lnTo>
                      <a:cubicBezTo>
                        <a:pt x="1286" y="1"/>
                        <a:pt x="788" y="537"/>
                        <a:pt x="0" y="610"/>
                      </a:cubicBezTo>
                      <a:lnTo>
                        <a:pt x="1107" y="1359"/>
                      </a:lnTo>
                      <a:lnTo>
                        <a:pt x="1286" y="0"/>
                      </a:ln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4" name="Google Shape;174;p20"/>
                <p:cNvSpPr/>
                <p:nvPr/>
              </p:nvSpPr>
              <p:spPr>
                <a:xfrm>
                  <a:off x="5640725" y="1186600"/>
                  <a:ext cx="97225" cy="63625"/>
                </a:xfrm>
                <a:custGeom>
                  <a:rect b="b" l="l" r="r" t="t"/>
                  <a:pathLst>
                    <a:path extrusionOk="0" h="2545" w="3889">
                      <a:moveTo>
                        <a:pt x="751" y="0"/>
                      </a:moveTo>
                      <a:cubicBezTo>
                        <a:pt x="647" y="0"/>
                        <a:pt x="542" y="8"/>
                        <a:pt x="438" y="25"/>
                      </a:cubicBezTo>
                      <a:cubicBezTo>
                        <a:pt x="183" y="66"/>
                        <a:pt x="1" y="296"/>
                        <a:pt x="18" y="555"/>
                      </a:cubicBezTo>
                      <a:lnTo>
                        <a:pt x="104" y="1721"/>
                      </a:lnTo>
                      <a:cubicBezTo>
                        <a:pt x="118" y="1941"/>
                        <a:pt x="280" y="2127"/>
                        <a:pt x="496" y="2172"/>
                      </a:cubicBezTo>
                      <a:lnTo>
                        <a:pt x="2196" y="2533"/>
                      </a:lnTo>
                      <a:cubicBezTo>
                        <a:pt x="2231" y="2541"/>
                        <a:pt x="2266" y="2545"/>
                        <a:pt x="2301" y="2545"/>
                      </a:cubicBezTo>
                      <a:cubicBezTo>
                        <a:pt x="2377" y="2545"/>
                        <a:pt x="2452" y="2527"/>
                        <a:pt x="2523" y="2492"/>
                      </a:cubicBezTo>
                      <a:lnTo>
                        <a:pt x="3720" y="1893"/>
                      </a:lnTo>
                      <a:cubicBezTo>
                        <a:pt x="3878" y="1814"/>
                        <a:pt x="3889" y="1597"/>
                        <a:pt x="3737" y="1504"/>
                      </a:cubicBezTo>
                      <a:lnTo>
                        <a:pt x="1811" y="304"/>
                      </a:lnTo>
                      <a:cubicBezTo>
                        <a:pt x="1491" y="104"/>
                        <a:pt x="1124" y="0"/>
                        <a:pt x="751" y="0"/>
                      </a:cubicBezTo>
                      <a:close/>
                    </a:path>
                  </a:pathLst>
                </a:custGeom>
                <a:solidFill>
                  <a:srgbClr val="F0F1F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5" name="Google Shape;175;p20"/>
                <p:cNvSpPr/>
                <p:nvPr/>
              </p:nvSpPr>
              <p:spPr>
                <a:xfrm>
                  <a:off x="5684950" y="1215600"/>
                  <a:ext cx="26425" cy="26425"/>
                </a:xfrm>
                <a:custGeom>
                  <a:rect b="b" l="l" r="r" t="t"/>
                  <a:pathLst>
                    <a:path extrusionOk="0" h="1057" w="1057">
                      <a:moveTo>
                        <a:pt x="526" y="0"/>
                      </a:moveTo>
                      <a:cubicBezTo>
                        <a:pt x="234" y="0"/>
                        <a:pt x="0" y="238"/>
                        <a:pt x="0" y="530"/>
                      </a:cubicBezTo>
                      <a:cubicBezTo>
                        <a:pt x="0" y="819"/>
                        <a:pt x="234" y="1056"/>
                        <a:pt x="526" y="1056"/>
                      </a:cubicBezTo>
                      <a:cubicBezTo>
                        <a:pt x="820" y="1056"/>
                        <a:pt x="1057" y="819"/>
                        <a:pt x="1057" y="530"/>
                      </a:cubicBezTo>
                      <a:cubicBezTo>
                        <a:pt x="1057" y="238"/>
                        <a:pt x="820" y="0"/>
                        <a:pt x="5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6" name="Google Shape;176;p20"/>
                <p:cNvSpPr/>
                <p:nvPr/>
              </p:nvSpPr>
              <p:spPr>
                <a:xfrm>
                  <a:off x="5654675" y="1200800"/>
                  <a:ext cx="31075" cy="31075"/>
                </a:xfrm>
                <a:custGeom>
                  <a:rect b="b" l="l" r="r" t="t"/>
                  <a:pathLst>
                    <a:path extrusionOk="0" h="1243" w="1243">
                      <a:moveTo>
                        <a:pt x="623" y="1"/>
                      </a:moveTo>
                      <a:cubicBezTo>
                        <a:pt x="279" y="1"/>
                        <a:pt x="0" y="276"/>
                        <a:pt x="0" y="620"/>
                      </a:cubicBezTo>
                      <a:cubicBezTo>
                        <a:pt x="0" y="964"/>
                        <a:pt x="279" y="1243"/>
                        <a:pt x="623" y="1243"/>
                      </a:cubicBezTo>
                      <a:cubicBezTo>
                        <a:pt x="964" y="1243"/>
                        <a:pt x="1242" y="964"/>
                        <a:pt x="1242" y="620"/>
                      </a:cubicBezTo>
                      <a:cubicBezTo>
                        <a:pt x="1242" y="276"/>
                        <a:pt x="964" y="1"/>
                        <a:pt x="6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7" name="Google Shape;177;p20"/>
                <p:cNvSpPr/>
                <p:nvPr/>
              </p:nvSpPr>
              <p:spPr>
                <a:xfrm>
                  <a:off x="6000925" y="1286850"/>
                  <a:ext cx="151750" cy="88000"/>
                </a:xfrm>
                <a:custGeom>
                  <a:rect b="b" l="l" r="r" t="t"/>
                  <a:pathLst>
                    <a:path extrusionOk="0" h="3520" w="6070">
                      <a:moveTo>
                        <a:pt x="5659" y="1"/>
                      </a:moveTo>
                      <a:cubicBezTo>
                        <a:pt x="5559" y="1"/>
                        <a:pt x="5458" y="38"/>
                        <a:pt x="5375" y="119"/>
                      </a:cubicBezTo>
                      <a:lnTo>
                        <a:pt x="1481" y="2342"/>
                      </a:lnTo>
                      <a:cubicBezTo>
                        <a:pt x="1481" y="2342"/>
                        <a:pt x="1" y="2652"/>
                        <a:pt x="98" y="2889"/>
                      </a:cubicBezTo>
                      <a:cubicBezTo>
                        <a:pt x="182" y="3105"/>
                        <a:pt x="1023" y="3520"/>
                        <a:pt x="1604" y="3520"/>
                      </a:cubicBezTo>
                      <a:cubicBezTo>
                        <a:pt x="1660" y="3520"/>
                        <a:pt x="1713" y="3516"/>
                        <a:pt x="1763" y="3508"/>
                      </a:cubicBezTo>
                      <a:cubicBezTo>
                        <a:pt x="2333" y="3412"/>
                        <a:pt x="5327" y="2985"/>
                        <a:pt x="5327" y="2985"/>
                      </a:cubicBezTo>
                      <a:cubicBezTo>
                        <a:pt x="5957" y="2985"/>
                        <a:pt x="6066" y="1454"/>
                        <a:pt x="6070" y="411"/>
                      </a:cubicBezTo>
                      <a:cubicBezTo>
                        <a:pt x="6070" y="164"/>
                        <a:pt x="5868" y="1"/>
                        <a:pt x="5659" y="1"/>
                      </a:cubicBez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8" name="Google Shape;178;p20"/>
                <p:cNvSpPr/>
                <p:nvPr/>
              </p:nvSpPr>
              <p:spPr>
                <a:xfrm>
                  <a:off x="6044625" y="1295575"/>
                  <a:ext cx="81650" cy="52850"/>
                </a:xfrm>
                <a:custGeom>
                  <a:rect b="b" l="l" r="r" t="t"/>
                  <a:pathLst>
                    <a:path extrusionOk="0" h="2114" w="3266">
                      <a:moveTo>
                        <a:pt x="3266" y="1"/>
                      </a:moveTo>
                      <a:lnTo>
                        <a:pt x="2186" y="300"/>
                      </a:lnTo>
                      <a:cubicBezTo>
                        <a:pt x="1587" y="469"/>
                        <a:pt x="1064" y="809"/>
                        <a:pt x="671" y="1291"/>
                      </a:cubicBezTo>
                      <a:lnTo>
                        <a:pt x="1" y="2113"/>
                      </a:lnTo>
                      <a:lnTo>
                        <a:pt x="2443" y="1652"/>
                      </a:lnTo>
                      <a:cubicBezTo>
                        <a:pt x="2678" y="1607"/>
                        <a:pt x="2870" y="1432"/>
                        <a:pt x="2935" y="1201"/>
                      </a:cubicBezTo>
                      <a:lnTo>
                        <a:pt x="3266" y="1"/>
                      </a:lnTo>
                      <a:close/>
                    </a:path>
                  </a:pathLst>
                </a:custGeom>
                <a:solidFill>
                  <a:srgbClr val="F0F1F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" name="Google Shape;179;p20"/>
                <p:cNvSpPr/>
                <p:nvPr/>
              </p:nvSpPr>
              <p:spPr>
                <a:xfrm>
                  <a:off x="6086425" y="1306600"/>
                  <a:ext cx="26425" cy="26500"/>
                </a:xfrm>
                <a:custGeom>
                  <a:rect b="b" l="l" r="r" t="t"/>
                  <a:pathLst>
                    <a:path extrusionOk="0" h="1060" w="1057">
                      <a:moveTo>
                        <a:pt x="531" y="0"/>
                      </a:moveTo>
                      <a:cubicBezTo>
                        <a:pt x="238" y="0"/>
                        <a:pt x="1" y="237"/>
                        <a:pt x="1" y="530"/>
                      </a:cubicBezTo>
                      <a:cubicBezTo>
                        <a:pt x="1" y="822"/>
                        <a:pt x="238" y="1060"/>
                        <a:pt x="531" y="1060"/>
                      </a:cubicBezTo>
                      <a:cubicBezTo>
                        <a:pt x="820" y="1060"/>
                        <a:pt x="1057" y="822"/>
                        <a:pt x="1057" y="530"/>
                      </a:cubicBezTo>
                      <a:cubicBezTo>
                        <a:pt x="1057" y="237"/>
                        <a:pt x="820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" name="Google Shape;180;p20"/>
                <p:cNvSpPr/>
                <p:nvPr/>
              </p:nvSpPr>
              <p:spPr>
                <a:xfrm>
                  <a:off x="6065450" y="1320350"/>
                  <a:ext cx="18500" cy="18525"/>
                </a:xfrm>
                <a:custGeom>
                  <a:rect b="b" l="l" r="r" t="t"/>
                  <a:pathLst>
                    <a:path extrusionOk="0" h="741" w="740">
                      <a:moveTo>
                        <a:pt x="368" y="0"/>
                      </a:moveTo>
                      <a:cubicBezTo>
                        <a:pt x="165" y="0"/>
                        <a:pt x="0" y="169"/>
                        <a:pt x="0" y="372"/>
                      </a:cubicBezTo>
                      <a:cubicBezTo>
                        <a:pt x="0" y="575"/>
                        <a:pt x="165" y="740"/>
                        <a:pt x="368" y="740"/>
                      </a:cubicBezTo>
                      <a:cubicBezTo>
                        <a:pt x="575" y="740"/>
                        <a:pt x="740" y="575"/>
                        <a:pt x="740" y="372"/>
                      </a:cubicBezTo>
                      <a:cubicBezTo>
                        <a:pt x="740" y="169"/>
                        <a:pt x="575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1" name="Google Shape;181;p20"/>
                <p:cNvSpPr/>
                <p:nvPr/>
              </p:nvSpPr>
              <p:spPr>
                <a:xfrm>
                  <a:off x="6041700" y="1243975"/>
                  <a:ext cx="32100" cy="34000"/>
                </a:xfrm>
                <a:custGeom>
                  <a:rect b="b" l="l" r="r" t="t"/>
                  <a:pathLst>
                    <a:path extrusionOk="0" h="1360" w="1284">
                      <a:moveTo>
                        <a:pt x="1" y="0"/>
                      </a:moveTo>
                      <a:lnTo>
                        <a:pt x="176" y="1359"/>
                      </a:lnTo>
                      <a:lnTo>
                        <a:pt x="1284" y="610"/>
                      </a:lnTo>
                      <a:cubicBezTo>
                        <a:pt x="499" y="537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2" name="Google Shape;182;p20"/>
                <p:cNvSpPr/>
                <p:nvPr/>
              </p:nvSpPr>
              <p:spPr>
                <a:xfrm>
                  <a:off x="6044975" y="1186600"/>
                  <a:ext cx="97125" cy="63625"/>
                </a:xfrm>
                <a:custGeom>
                  <a:rect b="b" l="l" r="r" t="t"/>
                  <a:pathLst>
                    <a:path extrusionOk="0" h="2545" w="3885">
                      <a:moveTo>
                        <a:pt x="3136" y="0"/>
                      </a:moveTo>
                      <a:cubicBezTo>
                        <a:pt x="2764" y="0"/>
                        <a:pt x="2395" y="104"/>
                        <a:pt x="2075" y="304"/>
                      </a:cubicBezTo>
                      <a:lnTo>
                        <a:pt x="149" y="1504"/>
                      </a:lnTo>
                      <a:cubicBezTo>
                        <a:pt x="1" y="1597"/>
                        <a:pt x="11" y="1814"/>
                        <a:pt x="166" y="1893"/>
                      </a:cubicBezTo>
                      <a:lnTo>
                        <a:pt x="1367" y="2492"/>
                      </a:lnTo>
                      <a:cubicBezTo>
                        <a:pt x="1435" y="2527"/>
                        <a:pt x="1511" y="2545"/>
                        <a:pt x="1588" y="2545"/>
                      </a:cubicBezTo>
                      <a:cubicBezTo>
                        <a:pt x="1623" y="2545"/>
                        <a:pt x="1659" y="2541"/>
                        <a:pt x="1694" y="2533"/>
                      </a:cubicBezTo>
                      <a:lnTo>
                        <a:pt x="3389" y="2172"/>
                      </a:lnTo>
                      <a:cubicBezTo>
                        <a:pt x="3606" y="2127"/>
                        <a:pt x="3768" y="1941"/>
                        <a:pt x="3785" y="1721"/>
                      </a:cubicBezTo>
                      <a:lnTo>
                        <a:pt x="3868" y="555"/>
                      </a:lnTo>
                      <a:cubicBezTo>
                        <a:pt x="3885" y="296"/>
                        <a:pt x="3702" y="66"/>
                        <a:pt x="3448" y="25"/>
                      </a:cubicBezTo>
                      <a:cubicBezTo>
                        <a:pt x="3345" y="8"/>
                        <a:pt x="3240" y="0"/>
                        <a:pt x="3136" y="0"/>
                      </a:cubicBezTo>
                      <a:close/>
                    </a:path>
                  </a:pathLst>
                </a:custGeom>
                <a:solidFill>
                  <a:srgbClr val="F0F1F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" name="Google Shape;183;p20"/>
                <p:cNvSpPr/>
                <p:nvPr/>
              </p:nvSpPr>
              <p:spPr>
                <a:xfrm>
                  <a:off x="6071475" y="1215600"/>
                  <a:ext cx="26500" cy="26425"/>
                </a:xfrm>
                <a:custGeom>
                  <a:rect b="b" l="l" r="r" t="t"/>
                  <a:pathLst>
                    <a:path extrusionOk="0" h="1057" w="1060">
                      <a:moveTo>
                        <a:pt x="530" y="0"/>
                      </a:moveTo>
                      <a:cubicBezTo>
                        <a:pt x="237" y="0"/>
                        <a:pt x="0" y="238"/>
                        <a:pt x="0" y="530"/>
                      </a:cubicBezTo>
                      <a:cubicBezTo>
                        <a:pt x="0" y="819"/>
                        <a:pt x="237" y="1056"/>
                        <a:pt x="530" y="1056"/>
                      </a:cubicBezTo>
                      <a:cubicBezTo>
                        <a:pt x="823" y="1056"/>
                        <a:pt x="1060" y="819"/>
                        <a:pt x="1060" y="530"/>
                      </a:cubicBezTo>
                      <a:cubicBezTo>
                        <a:pt x="1060" y="238"/>
                        <a:pt x="823" y="0"/>
                        <a:pt x="53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4" name="Google Shape;184;p20"/>
                <p:cNvSpPr/>
                <p:nvPr/>
              </p:nvSpPr>
              <p:spPr>
                <a:xfrm>
                  <a:off x="6097100" y="1200800"/>
                  <a:ext cx="31075" cy="31075"/>
                </a:xfrm>
                <a:custGeom>
                  <a:rect b="b" l="l" r="r" t="t"/>
                  <a:pathLst>
                    <a:path extrusionOk="0" h="1243" w="1243">
                      <a:moveTo>
                        <a:pt x="623" y="1"/>
                      </a:moveTo>
                      <a:cubicBezTo>
                        <a:pt x="279" y="1"/>
                        <a:pt x="1" y="276"/>
                        <a:pt x="1" y="620"/>
                      </a:cubicBezTo>
                      <a:cubicBezTo>
                        <a:pt x="1" y="964"/>
                        <a:pt x="279" y="1243"/>
                        <a:pt x="623" y="1243"/>
                      </a:cubicBezTo>
                      <a:cubicBezTo>
                        <a:pt x="963" y="1243"/>
                        <a:pt x="1243" y="964"/>
                        <a:pt x="1243" y="620"/>
                      </a:cubicBezTo>
                      <a:cubicBezTo>
                        <a:pt x="1243" y="276"/>
                        <a:pt x="963" y="1"/>
                        <a:pt x="6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pic>
        <p:nvPicPr>
          <p:cNvPr id="185" name="Google Shape;18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771" y="3401892"/>
            <a:ext cx="2756628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/>
          <p:nvPr/>
        </p:nvSpPr>
        <p:spPr>
          <a:xfrm>
            <a:off x="380975" y="390625"/>
            <a:ext cx="519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Traffic congestion continues to grow</a:t>
            </a:r>
            <a:endParaRPr sz="23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91" name="Google Shape;191;p21"/>
          <p:cNvSpPr txBox="1"/>
          <p:nvPr/>
        </p:nvSpPr>
        <p:spPr>
          <a:xfrm>
            <a:off x="5454038" y="2682241"/>
            <a:ext cx="3567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… with no end in sight</a:t>
            </a:r>
            <a:endParaRPr sz="23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92" name="Google Shape;19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152625"/>
            <a:ext cx="4713044" cy="35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7869" y="710704"/>
            <a:ext cx="3149928" cy="1771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/>
          <p:nvPr/>
        </p:nvSpPr>
        <p:spPr>
          <a:xfrm>
            <a:off x="3573888" y="1515825"/>
            <a:ext cx="1996200" cy="2370300"/>
          </a:xfrm>
          <a:prstGeom prst="roundRect">
            <a:avLst>
              <a:gd fmla="val 10666" name="adj"/>
            </a:avLst>
          </a:prstGeom>
          <a:solidFill>
            <a:srgbClr val="FFFFFF"/>
          </a:solidFill>
          <a:ln>
            <a:noFill/>
          </a:ln>
          <a:effectLst>
            <a:outerShdw blurRad="300038" rotWithShape="0" algn="bl" dir="5400000" dist="123825">
              <a:srgbClr val="174EA6">
                <a:alpha val="2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2"/>
          <p:cNvSpPr txBox="1"/>
          <p:nvPr>
            <p:ph idx="4294967295" type="title"/>
          </p:nvPr>
        </p:nvSpPr>
        <p:spPr>
          <a:xfrm>
            <a:off x="3689088" y="1946700"/>
            <a:ext cx="1830000" cy="1207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Weather</a:t>
            </a:r>
            <a:endParaRPr sz="1200"/>
          </a:p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en" sz="1200">
                <a:latin typeface="Google Sans"/>
                <a:ea typeface="Google Sans"/>
                <a:cs typeface="Google Sans"/>
                <a:sym typeface="Google Sans"/>
              </a:rPr>
              <a:t>Weather can have an impact on many things, including traffic.</a:t>
            </a:r>
            <a:endParaRPr sz="12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0" name="Google Shape;200;p22"/>
          <p:cNvSpPr txBox="1"/>
          <p:nvPr>
            <p:ph idx="4294967295" type="title"/>
          </p:nvPr>
        </p:nvSpPr>
        <p:spPr>
          <a:xfrm>
            <a:off x="638150" y="460250"/>
            <a:ext cx="8187900" cy="35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52629"/>
                </a:solidFill>
              </a:rPr>
              <a:t>Analyzing the data in 3 distinct charts</a:t>
            </a:r>
            <a:endParaRPr sz="2400">
              <a:solidFill>
                <a:srgbClr val="25262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5262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52629"/>
              </a:solidFill>
            </a:endParaRPr>
          </a:p>
        </p:txBody>
      </p:sp>
      <p:cxnSp>
        <p:nvCxnSpPr>
          <p:cNvPr id="201" name="Google Shape;201;p22"/>
          <p:cNvCxnSpPr/>
          <p:nvPr/>
        </p:nvCxnSpPr>
        <p:spPr>
          <a:xfrm>
            <a:off x="3635875" y="2249622"/>
            <a:ext cx="1830000" cy="0"/>
          </a:xfrm>
          <a:prstGeom prst="straightConnector1">
            <a:avLst/>
          </a:prstGeom>
          <a:noFill/>
          <a:ln cap="flat" cmpd="sng" w="28575">
            <a:solidFill>
              <a:srgbClr val="C1D7F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2" name="Google Shape;202;p22"/>
          <p:cNvSpPr/>
          <p:nvPr/>
        </p:nvSpPr>
        <p:spPr>
          <a:xfrm>
            <a:off x="6315250" y="1536250"/>
            <a:ext cx="1945200" cy="2370300"/>
          </a:xfrm>
          <a:prstGeom prst="roundRect">
            <a:avLst>
              <a:gd fmla="val 10666" name="adj"/>
            </a:avLst>
          </a:prstGeom>
          <a:solidFill>
            <a:srgbClr val="FFFFFF"/>
          </a:solidFill>
          <a:ln>
            <a:noFill/>
          </a:ln>
          <a:effectLst>
            <a:outerShdw blurRad="300038" rotWithShape="0" algn="bl" dir="5400000" dist="123825">
              <a:srgbClr val="174EA6">
                <a:alpha val="2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2"/>
          <p:cNvSpPr txBox="1"/>
          <p:nvPr>
            <p:ph idx="4294967295" type="title"/>
          </p:nvPr>
        </p:nvSpPr>
        <p:spPr>
          <a:xfrm>
            <a:off x="6372850" y="1967125"/>
            <a:ext cx="1830000" cy="1207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Holiday Travel</a:t>
            </a:r>
            <a:endParaRPr sz="1200"/>
          </a:p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200">
                <a:latin typeface="Google Sans"/>
                <a:ea typeface="Google Sans"/>
                <a:cs typeface="Google Sans"/>
                <a:sym typeface="Google Sans"/>
              </a:rPr>
              <a:t>Our roads may see more travelers (including out of state) than expected. </a:t>
            </a:r>
            <a:endParaRPr sz="12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cxnSp>
        <p:nvCxnSpPr>
          <p:cNvPr id="204" name="Google Shape;204;p22"/>
          <p:cNvCxnSpPr/>
          <p:nvPr/>
        </p:nvCxnSpPr>
        <p:spPr>
          <a:xfrm>
            <a:off x="6372863" y="2270047"/>
            <a:ext cx="1830000" cy="0"/>
          </a:xfrm>
          <a:prstGeom prst="straightConnector1">
            <a:avLst/>
          </a:prstGeom>
          <a:noFill/>
          <a:ln cap="flat" cmpd="sng" w="28575">
            <a:solidFill>
              <a:srgbClr val="C1D7F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5" name="Google Shape;205;p22"/>
          <p:cNvSpPr/>
          <p:nvPr/>
        </p:nvSpPr>
        <p:spPr>
          <a:xfrm>
            <a:off x="832550" y="1515825"/>
            <a:ext cx="1996200" cy="2370300"/>
          </a:xfrm>
          <a:prstGeom prst="roundRect">
            <a:avLst>
              <a:gd fmla="val 10666" name="adj"/>
            </a:avLst>
          </a:prstGeom>
          <a:solidFill>
            <a:srgbClr val="FFFFFF"/>
          </a:solidFill>
          <a:ln>
            <a:noFill/>
          </a:ln>
          <a:effectLst>
            <a:outerShdw blurRad="300038" rotWithShape="0" algn="bl" dir="5400000" dist="123825">
              <a:srgbClr val="174EA6">
                <a:alpha val="2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6" name="Google Shape;206;p22"/>
          <p:cNvCxnSpPr/>
          <p:nvPr/>
        </p:nvCxnSpPr>
        <p:spPr>
          <a:xfrm>
            <a:off x="909438" y="2249610"/>
            <a:ext cx="1830000" cy="0"/>
          </a:xfrm>
          <a:prstGeom prst="straightConnector1">
            <a:avLst/>
          </a:prstGeom>
          <a:noFill/>
          <a:ln cap="flat" cmpd="sng" w="28575">
            <a:solidFill>
              <a:srgbClr val="C1D7F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7" name="Google Shape;207;p22"/>
          <p:cNvSpPr txBox="1"/>
          <p:nvPr>
            <p:ph idx="4294967295" type="title"/>
          </p:nvPr>
        </p:nvSpPr>
        <p:spPr>
          <a:xfrm>
            <a:off x="963750" y="1946688"/>
            <a:ext cx="1721400" cy="1207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Monthly Volumes</a:t>
            </a:r>
            <a:endParaRPr sz="1200"/>
          </a:p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200">
                <a:latin typeface="Google Sans"/>
                <a:ea typeface="Google Sans"/>
                <a:cs typeface="Google Sans"/>
                <a:sym typeface="Google Sans"/>
              </a:rPr>
              <a:t>Viewing the monthly traffic patterns allows us to find any potential trends by month.</a:t>
            </a:r>
            <a:endParaRPr sz="1200"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208" name="Google Shape;2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175" y="1567875"/>
            <a:ext cx="352199" cy="35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2699" y="1575425"/>
            <a:ext cx="302699" cy="33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1820" y="1575425"/>
            <a:ext cx="512050" cy="33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"/>
          <p:cNvSpPr txBox="1"/>
          <p:nvPr>
            <p:ph type="title"/>
          </p:nvPr>
        </p:nvSpPr>
        <p:spPr>
          <a:xfrm>
            <a:off x="638150" y="460250"/>
            <a:ext cx="5631900" cy="3522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52629"/>
                </a:solidFill>
              </a:rPr>
              <a:t>Monthly traffic volumes</a:t>
            </a:r>
            <a:endParaRPr>
              <a:solidFill>
                <a:srgbClr val="252629"/>
              </a:solidFill>
            </a:endParaRPr>
          </a:p>
        </p:txBody>
      </p:sp>
      <p:sp>
        <p:nvSpPr>
          <p:cNvPr id="216" name="Google Shape;216;p23"/>
          <p:cNvSpPr txBox="1"/>
          <p:nvPr/>
        </p:nvSpPr>
        <p:spPr>
          <a:xfrm>
            <a:off x="1219204" y="886352"/>
            <a:ext cx="30480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August - </a:t>
            </a:r>
            <a:r>
              <a:rPr lang="en" sz="15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Highest volume, possible end of summer seasonal traffic</a:t>
            </a:r>
            <a:endParaRPr sz="15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7" name="Google Shape;217;p23"/>
          <p:cNvSpPr txBox="1"/>
          <p:nvPr/>
        </p:nvSpPr>
        <p:spPr>
          <a:xfrm>
            <a:off x="1219200" y="1851713"/>
            <a:ext cx="30480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February - </a:t>
            </a:r>
            <a:r>
              <a:rPr lang="en" sz="15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Lowest volume, best possible month for construction changes</a:t>
            </a:r>
            <a:endParaRPr sz="15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8" name="Google Shape;218;p23"/>
          <p:cNvSpPr txBox="1"/>
          <p:nvPr/>
        </p:nvSpPr>
        <p:spPr>
          <a:xfrm>
            <a:off x="1219200" y="2817074"/>
            <a:ext cx="30480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April - Significant decrease in 2018</a:t>
            </a:r>
            <a:endParaRPr sz="15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19" name="Google Shape;219;p23"/>
          <p:cNvCxnSpPr/>
          <p:nvPr/>
        </p:nvCxnSpPr>
        <p:spPr>
          <a:xfrm>
            <a:off x="1219204" y="1038752"/>
            <a:ext cx="343500" cy="0"/>
          </a:xfrm>
          <a:prstGeom prst="straightConnector1">
            <a:avLst/>
          </a:prstGeom>
          <a:noFill/>
          <a:ln cap="flat" cmpd="sng" w="19050">
            <a:solidFill>
              <a:srgbClr val="4285F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" name="Google Shape;220;p23"/>
          <p:cNvCxnSpPr/>
          <p:nvPr/>
        </p:nvCxnSpPr>
        <p:spPr>
          <a:xfrm>
            <a:off x="1219204" y="2004113"/>
            <a:ext cx="343500" cy="0"/>
          </a:xfrm>
          <a:prstGeom prst="straightConnector1">
            <a:avLst/>
          </a:prstGeom>
          <a:noFill/>
          <a:ln cap="flat" cmpd="sng" w="19050">
            <a:solidFill>
              <a:srgbClr val="4285F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1" name="Google Shape;221;p23"/>
          <p:cNvCxnSpPr/>
          <p:nvPr/>
        </p:nvCxnSpPr>
        <p:spPr>
          <a:xfrm>
            <a:off x="1219204" y="2969474"/>
            <a:ext cx="343500" cy="0"/>
          </a:xfrm>
          <a:prstGeom prst="straightConnector1">
            <a:avLst/>
          </a:prstGeom>
          <a:noFill/>
          <a:ln cap="flat" cmpd="sng" w="19050">
            <a:solidFill>
              <a:srgbClr val="4285F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2" name="Google Shape;222;p23"/>
          <p:cNvSpPr txBox="1"/>
          <p:nvPr/>
        </p:nvSpPr>
        <p:spPr>
          <a:xfrm>
            <a:off x="1219200" y="3597900"/>
            <a:ext cx="30480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Fairly consistent/predictable patterns</a:t>
            </a:r>
            <a:endParaRPr sz="15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23" name="Google Shape;223;p23"/>
          <p:cNvCxnSpPr/>
          <p:nvPr/>
        </p:nvCxnSpPr>
        <p:spPr>
          <a:xfrm>
            <a:off x="1219204" y="3750299"/>
            <a:ext cx="343500" cy="0"/>
          </a:xfrm>
          <a:prstGeom prst="straightConnector1">
            <a:avLst/>
          </a:prstGeom>
          <a:noFill/>
          <a:ln cap="flat" cmpd="sng" w="19050">
            <a:solidFill>
              <a:srgbClr val="4285F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4" name="Google Shape;2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9013" y="1038751"/>
            <a:ext cx="4250524" cy="370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"/>
          <p:cNvSpPr txBox="1"/>
          <p:nvPr/>
        </p:nvSpPr>
        <p:spPr>
          <a:xfrm>
            <a:off x="5334004" y="886352"/>
            <a:ext cx="30480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Precipitation </a:t>
            </a:r>
            <a:r>
              <a:rPr lang="en" sz="15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has a significant impact on traffic volume, though a surprising number of motorists continue to drive in rain.</a:t>
            </a:r>
            <a:endParaRPr sz="15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0" name="Google Shape;230;p24"/>
          <p:cNvSpPr txBox="1"/>
          <p:nvPr/>
        </p:nvSpPr>
        <p:spPr>
          <a:xfrm>
            <a:off x="935725" y="886349"/>
            <a:ext cx="30480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Clear/cloudy conditions </a:t>
            </a:r>
            <a:r>
              <a:rPr lang="en" sz="15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result in the highest traffic volume. </a:t>
            </a:r>
            <a:endParaRPr sz="15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31" name="Google Shape;231;p24"/>
          <p:cNvCxnSpPr/>
          <p:nvPr/>
        </p:nvCxnSpPr>
        <p:spPr>
          <a:xfrm>
            <a:off x="5334004" y="1038752"/>
            <a:ext cx="343500" cy="0"/>
          </a:xfrm>
          <a:prstGeom prst="straightConnector1">
            <a:avLst/>
          </a:prstGeom>
          <a:noFill/>
          <a:ln cap="flat" cmpd="sng" w="19050">
            <a:solidFill>
              <a:srgbClr val="4285F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2" name="Google Shape;232;p24"/>
          <p:cNvCxnSpPr/>
          <p:nvPr/>
        </p:nvCxnSpPr>
        <p:spPr>
          <a:xfrm>
            <a:off x="935729" y="1038749"/>
            <a:ext cx="343500" cy="0"/>
          </a:xfrm>
          <a:prstGeom prst="straightConnector1">
            <a:avLst/>
          </a:prstGeom>
          <a:noFill/>
          <a:ln cap="flat" cmpd="sng" w="19050">
            <a:solidFill>
              <a:srgbClr val="4285F4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33" name="Google Shape;233;p24"/>
          <p:cNvGrpSpPr/>
          <p:nvPr/>
        </p:nvGrpSpPr>
        <p:grpSpPr>
          <a:xfrm>
            <a:off x="935725" y="1567163"/>
            <a:ext cx="3048000" cy="873900"/>
            <a:chOff x="935725" y="1634325"/>
            <a:chExt cx="3048000" cy="873900"/>
          </a:xfrm>
        </p:grpSpPr>
        <p:sp>
          <p:nvSpPr>
            <p:cNvPr id="234" name="Google Shape;234;p24"/>
            <p:cNvSpPr txBox="1"/>
            <p:nvPr/>
          </p:nvSpPr>
          <p:spPr>
            <a:xfrm>
              <a:off x="935725" y="1634325"/>
              <a:ext cx="3048000" cy="8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8287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202124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Low-visibility conditions</a:t>
              </a:r>
              <a:r>
                <a:rPr lang="en" sz="1500">
                  <a:solidFill>
                    <a:srgbClr val="202124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result in the lowest traffic volume.</a:t>
              </a:r>
              <a:endParaRPr sz="15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cxnSp>
          <p:nvCxnSpPr>
            <p:cNvPr id="235" name="Google Shape;235;p24"/>
            <p:cNvCxnSpPr/>
            <p:nvPr/>
          </p:nvCxnSpPr>
          <p:spPr>
            <a:xfrm>
              <a:off x="935729" y="1786724"/>
              <a:ext cx="343500" cy="0"/>
            </a:xfrm>
            <a:prstGeom prst="straightConnector1">
              <a:avLst/>
            </a:prstGeom>
            <a:noFill/>
            <a:ln cap="flat" cmpd="sng" w="19050">
              <a:solidFill>
                <a:srgbClr val="4285F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36" name="Google Shape;236;p24"/>
          <p:cNvSpPr txBox="1"/>
          <p:nvPr>
            <p:ph type="title"/>
          </p:nvPr>
        </p:nvSpPr>
        <p:spPr>
          <a:xfrm>
            <a:off x="638150" y="460250"/>
            <a:ext cx="5631900" cy="3522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52629"/>
                </a:solidFill>
              </a:rPr>
              <a:t>What role does weather play?</a:t>
            </a:r>
            <a:endParaRPr>
              <a:solidFill>
                <a:srgbClr val="252629"/>
              </a:solidFill>
            </a:endParaRPr>
          </a:p>
        </p:txBody>
      </p:sp>
      <p:pic>
        <p:nvPicPr>
          <p:cNvPr id="237" name="Google Shape;2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750" y="2693475"/>
            <a:ext cx="7040742" cy="214522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4"/>
          <p:cNvSpPr txBox="1"/>
          <p:nvPr/>
        </p:nvSpPr>
        <p:spPr>
          <a:xfrm>
            <a:off x="5334000" y="2072563"/>
            <a:ext cx="30480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What can we do to alleviate traffic issues on rainy days?</a:t>
            </a:r>
            <a:endParaRPr sz="15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39" name="Google Shape;239;p24"/>
          <p:cNvCxnSpPr/>
          <p:nvPr/>
        </p:nvCxnSpPr>
        <p:spPr>
          <a:xfrm>
            <a:off x="5334004" y="2224963"/>
            <a:ext cx="343500" cy="0"/>
          </a:xfrm>
          <a:prstGeom prst="straightConnector1">
            <a:avLst/>
          </a:prstGeom>
          <a:noFill/>
          <a:ln cap="flat" cmpd="sng" w="19050">
            <a:solidFill>
              <a:srgbClr val="4285F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 txBox="1"/>
          <p:nvPr>
            <p:ph type="title"/>
          </p:nvPr>
        </p:nvSpPr>
        <p:spPr>
          <a:xfrm>
            <a:off x="638150" y="460250"/>
            <a:ext cx="5631900" cy="3522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52629"/>
                </a:solidFill>
              </a:rPr>
              <a:t>Holiday Travel</a:t>
            </a:r>
            <a:endParaRPr>
              <a:solidFill>
                <a:srgbClr val="252629"/>
              </a:solidFill>
            </a:endParaRPr>
          </a:p>
        </p:txBody>
      </p:sp>
      <p:sp>
        <p:nvSpPr>
          <p:cNvPr id="245" name="Google Shape;245;p25"/>
          <p:cNvSpPr txBox="1"/>
          <p:nvPr/>
        </p:nvSpPr>
        <p:spPr>
          <a:xfrm>
            <a:off x="4953004" y="886352"/>
            <a:ext cx="30480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August - </a:t>
            </a:r>
            <a:r>
              <a:rPr lang="en" sz="15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State fair starting in August </a:t>
            </a:r>
            <a:endParaRPr sz="15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6" name="Google Shape;246;p25"/>
          <p:cNvSpPr txBox="1"/>
          <p:nvPr/>
        </p:nvSpPr>
        <p:spPr>
          <a:xfrm>
            <a:off x="4953000" y="1623113"/>
            <a:ext cx="30480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January - </a:t>
            </a:r>
            <a:r>
              <a:rPr lang="en" sz="15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High traffic on New Years and Martin Luther King Jr. Day contribute to most of January’s total.</a:t>
            </a:r>
            <a:endParaRPr sz="15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7" name="Google Shape;247;p25"/>
          <p:cNvSpPr txBox="1"/>
          <p:nvPr/>
        </p:nvSpPr>
        <p:spPr>
          <a:xfrm>
            <a:off x="4953000" y="2817074"/>
            <a:ext cx="30480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Most holidays have little impact on total traffic volume.</a:t>
            </a:r>
            <a:endParaRPr sz="15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48" name="Google Shape;248;p25"/>
          <p:cNvCxnSpPr/>
          <p:nvPr/>
        </p:nvCxnSpPr>
        <p:spPr>
          <a:xfrm>
            <a:off x="4953004" y="1038752"/>
            <a:ext cx="343500" cy="0"/>
          </a:xfrm>
          <a:prstGeom prst="straightConnector1">
            <a:avLst/>
          </a:prstGeom>
          <a:noFill/>
          <a:ln cap="flat" cmpd="sng" w="19050">
            <a:solidFill>
              <a:srgbClr val="4285F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25"/>
          <p:cNvCxnSpPr/>
          <p:nvPr/>
        </p:nvCxnSpPr>
        <p:spPr>
          <a:xfrm>
            <a:off x="4953004" y="1775513"/>
            <a:ext cx="343500" cy="0"/>
          </a:xfrm>
          <a:prstGeom prst="straightConnector1">
            <a:avLst/>
          </a:prstGeom>
          <a:noFill/>
          <a:ln cap="flat" cmpd="sng" w="19050">
            <a:solidFill>
              <a:srgbClr val="4285F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25"/>
          <p:cNvCxnSpPr/>
          <p:nvPr/>
        </p:nvCxnSpPr>
        <p:spPr>
          <a:xfrm>
            <a:off x="4953004" y="2969474"/>
            <a:ext cx="343500" cy="0"/>
          </a:xfrm>
          <a:prstGeom prst="straightConnector1">
            <a:avLst/>
          </a:prstGeom>
          <a:noFill/>
          <a:ln cap="flat" cmpd="sng" w="19050">
            <a:solidFill>
              <a:srgbClr val="4285F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1" name="Google Shape;2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38" y="1038750"/>
            <a:ext cx="3342175" cy="3252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4825" y="885450"/>
            <a:ext cx="4163400" cy="3372602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6"/>
          <p:cNvSpPr txBox="1"/>
          <p:nvPr>
            <p:ph type="title"/>
          </p:nvPr>
        </p:nvSpPr>
        <p:spPr>
          <a:xfrm>
            <a:off x="638150" y="460250"/>
            <a:ext cx="5631900" cy="3522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52629"/>
                </a:solidFill>
              </a:rPr>
              <a:t>Hourly Traffic</a:t>
            </a:r>
            <a:endParaRPr>
              <a:solidFill>
                <a:srgbClr val="252629"/>
              </a:solidFill>
            </a:endParaRPr>
          </a:p>
        </p:txBody>
      </p:sp>
      <p:sp>
        <p:nvSpPr>
          <p:cNvPr id="258" name="Google Shape;258;p26"/>
          <p:cNvSpPr txBox="1"/>
          <p:nvPr/>
        </p:nvSpPr>
        <p:spPr>
          <a:xfrm>
            <a:off x="595775" y="3098812"/>
            <a:ext cx="30480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rPr>
              <a:t>Holidays do not impact hourly traffic volume.</a:t>
            </a:r>
            <a:endParaRPr sz="1500">
              <a:solidFill>
                <a:srgbClr val="20212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259" name="Google Shape;259;p26"/>
          <p:cNvGrpSpPr/>
          <p:nvPr/>
        </p:nvGrpSpPr>
        <p:grpSpPr>
          <a:xfrm>
            <a:off x="595775" y="1035403"/>
            <a:ext cx="3048000" cy="1060200"/>
            <a:chOff x="595775" y="1168103"/>
            <a:chExt cx="3048000" cy="1060200"/>
          </a:xfrm>
        </p:grpSpPr>
        <p:sp>
          <p:nvSpPr>
            <p:cNvPr id="260" name="Google Shape;260;p26"/>
            <p:cNvSpPr txBox="1"/>
            <p:nvPr/>
          </p:nvSpPr>
          <p:spPr>
            <a:xfrm>
              <a:off x="595775" y="1168103"/>
              <a:ext cx="3048000" cy="106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8287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202124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Patterns are reflected</a:t>
              </a:r>
              <a:r>
                <a:rPr lang="en" sz="1500">
                  <a:solidFill>
                    <a:srgbClr val="202124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 during the busiest travel times: rush hours to and from work.</a:t>
              </a:r>
              <a:endParaRPr sz="15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cxnSp>
          <p:nvCxnSpPr>
            <p:cNvPr id="261" name="Google Shape;261;p26"/>
            <p:cNvCxnSpPr/>
            <p:nvPr/>
          </p:nvCxnSpPr>
          <p:spPr>
            <a:xfrm>
              <a:off x="595779" y="1320490"/>
              <a:ext cx="343500" cy="0"/>
            </a:xfrm>
            <a:prstGeom prst="straightConnector1">
              <a:avLst/>
            </a:prstGeom>
            <a:noFill/>
            <a:ln cap="flat" cmpd="sng" w="19050">
              <a:solidFill>
                <a:srgbClr val="4285F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62" name="Google Shape;262;p26"/>
          <p:cNvGrpSpPr/>
          <p:nvPr/>
        </p:nvGrpSpPr>
        <p:grpSpPr>
          <a:xfrm>
            <a:off x="595775" y="2057250"/>
            <a:ext cx="3048000" cy="1346400"/>
            <a:chOff x="595775" y="1904850"/>
            <a:chExt cx="3048000" cy="1346400"/>
          </a:xfrm>
        </p:grpSpPr>
        <p:sp>
          <p:nvSpPr>
            <p:cNvPr id="263" name="Google Shape;263;p26"/>
            <p:cNvSpPr txBox="1"/>
            <p:nvPr/>
          </p:nvSpPr>
          <p:spPr>
            <a:xfrm>
              <a:off x="595775" y="1904850"/>
              <a:ext cx="3048000" cy="13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8287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202124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A day with a holiday </a:t>
              </a:r>
              <a:r>
                <a:rPr lang="en" sz="1500">
                  <a:solidFill>
                    <a:srgbClr val="202124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does not have a significantly higher or lower traffic volume throughout the day.</a:t>
              </a:r>
              <a:endParaRPr sz="15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cxnSp>
          <p:nvCxnSpPr>
            <p:cNvPr id="264" name="Google Shape;264;p26"/>
            <p:cNvCxnSpPr/>
            <p:nvPr/>
          </p:nvCxnSpPr>
          <p:spPr>
            <a:xfrm>
              <a:off x="595779" y="2057251"/>
              <a:ext cx="343500" cy="0"/>
            </a:xfrm>
            <a:prstGeom prst="straightConnector1">
              <a:avLst/>
            </a:prstGeom>
            <a:noFill/>
            <a:ln cap="flat" cmpd="sng" w="19050">
              <a:solidFill>
                <a:srgbClr val="4285F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65" name="Google Shape;265;p26"/>
          <p:cNvCxnSpPr/>
          <p:nvPr/>
        </p:nvCxnSpPr>
        <p:spPr>
          <a:xfrm>
            <a:off x="595779" y="3251212"/>
            <a:ext cx="343500" cy="0"/>
          </a:xfrm>
          <a:prstGeom prst="straightConnector1">
            <a:avLst/>
          </a:prstGeom>
          <a:noFill/>
          <a:ln cap="flat" cmpd="sng" w="19050">
            <a:solidFill>
              <a:srgbClr val="4285F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"/>
          <p:cNvSpPr txBox="1"/>
          <p:nvPr/>
        </p:nvSpPr>
        <p:spPr>
          <a:xfrm>
            <a:off x="3451225" y="819725"/>
            <a:ext cx="2317800" cy="31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9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Thank you!</a:t>
            </a:r>
            <a:endParaRPr b="1" sz="39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loud 2020">
  <a:themeElements>
    <a:clrScheme name="Google Colours">
      <a:dk1>
        <a:srgbClr val="3C4043"/>
      </a:dk1>
      <a:lt1>
        <a:srgbClr val="5F6368"/>
      </a:lt1>
      <a:dk2>
        <a:srgbClr val="BDC1C6"/>
      </a:dk2>
      <a:lt2>
        <a:srgbClr val="F8F9FA"/>
      </a:lt2>
      <a:accent1>
        <a:srgbClr val="4285F4"/>
      </a:accent1>
      <a:accent2>
        <a:srgbClr val="EA4335"/>
      </a:accent2>
      <a:accent3>
        <a:srgbClr val="FBBC05"/>
      </a:accent3>
      <a:accent4>
        <a:srgbClr val="34A853"/>
      </a:accent4>
      <a:accent5>
        <a:srgbClr val="185ABC"/>
      </a:accent5>
      <a:accent6>
        <a:srgbClr val="B31412"/>
      </a:accent6>
      <a:hlink>
        <a:srgbClr val="1A73E8"/>
      </a:hlink>
      <a:folHlink>
        <a:srgbClr val="7B1F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